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ebp" ContentType="image/webp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311" r:id="rId2"/>
    <p:sldId id="312" r:id="rId3"/>
    <p:sldId id="289" r:id="rId4"/>
    <p:sldId id="287" r:id="rId5"/>
    <p:sldId id="258" r:id="rId6"/>
    <p:sldId id="268" r:id="rId7"/>
    <p:sldId id="310" r:id="rId8"/>
    <p:sldId id="297" r:id="rId9"/>
    <p:sldId id="266" r:id="rId10"/>
    <p:sldId id="298" r:id="rId11"/>
    <p:sldId id="301" r:id="rId12"/>
    <p:sldId id="299" r:id="rId13"/>
    <p:sldId id="300" r:id="rId14"/>
    <p:sldId id="303" r:id="rId15"/>
    <p:sldId id="302" r:id="rId16"/>
    <p:sldId id="304" r:id="rId17"/>
    <p:sldId id="305" r:id="rId18"/>
    <p:sldId id="314" r:id="rId19"/>
    <p:sldId id="309" r:id="rId20"/>
    <p:sldId id="280" r:id="rId21"/>
    <p:sldId id="308" r:id="rId22"/>
    <p:sldId id="313" r:id="rId23"/>
    <p:sldId id="315" r:id="rId24"/>
    <p:sldId id="306" r:id="rId2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66"/>
    <a:srgbClr val="0000CC"/>
    <a:srgbClr val="0033CC"/>
    <a:srgbClr val="FF3399"/>
    <a:srgbClr val="FFFFCC"/>
    <a:srgbClr val="FFFF99"/>
    <a:srgbClr val="000066"/>
    <a:srgbClr val="EDF4F9"/>
    <a:srgbClr val="003300"/>
    <a:srgbClr val="00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44" autoAdjust="0"/>
    <p:restoredTop sz="94434" autoAdjust="0"/>
  </p:normalViewPr>
  <p:slideViewPr>
    <p:cSldViewPr snapToGrid="0">
      <p:cViewPr varScale="1">
        <p:scale>
          <a:sx n="68" d="100"/>
          <a:sy n="68" d="100"/>
        </p:scale>
        <p:origin x="81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793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 10"/>
          <p:cNvGrpSpPr/>
          <p:nvPr/>
        </p:nvGrpSpPr>
        <p:grpSpPr>
          <a:xfrm>
            <a:off x="0" y="0"/>
            <a:ext cx="2305051" cy="6858001"/>
            <a:chOff x="0" y="0"/>
            <a:chExt cx="2305051" cy="6858001"/>
          </a:xfrm>
          <a:gradFill flip="none" rotWithShape="1">
            <a:gsLst>
              <a:gs pos="0">
                <a:schemeClr val="tx2"/>
              </a:gs>
              <a:gs pos="100000">
                <a:schemeClr val="bg2">
                  <a:lumMod val="60000"/>
                  <a:lumOff val="40000"/>
                </a:schemeClr>
              </a:gs>
            </a:gsLst>
            <a:lin ang="5400000" scaled="0"/>
            <a:tileRect/>
          </a:gradFill>
        </p:grpSpPr>
        <p:sp>
          <p:nvSpPr>
            <p:cNvPr id="12" name="Rectangle 5"/>
            <p:cNvSpPr>
              <a:spLocks noChangeArrowheads="1"/>
            </p:cNvSpPr>
            <p:nvPr/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3" name="Freeform 6"/>
            <p:cNvSpPr>
              <a:spLocks noEditPoints="1"/>
            </p:cNvSpPr>
            <p:nvPr/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4" name="Freeform 7"/>
            <p:cNvSpPr>
              <a:spLocks noEditPoints="1"/>
            </p:cNvSpPr>
            <p:nvPr/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5" name="Rectangle 8"/>
            <p:cNvSpPr>
              <a:spLocks noChangeArrowheads="1"/>
            </p:cNvSpPr>
            <p:nvPr/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6" name="Freeform 9"/>
            <p:cNvSpPr>
              <a:spLocks noEditPoints="1"/>
            </p:cNvSpPr>
            <p:nvPr/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7" name="Freeform 10"/>
            <p:cNvSpPr/>
            <p:nvPr/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8" name="Freeform 11"/>
            <p:cNvSpPr/>
            <p:nvPr/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9" name="Freeform 12"/>
            <p:cNvSpPr>
              <a:spLocks noEditPoints="1"/>
            </p:cNvSpPr>
            <p:nvPr/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0" name="Freeform 13"/>
            <p:cNvSpPr/>
            <p:nvPr/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1" name="Freeform 14"/>
            <p:cNvSpPr/>
            <p:nvPr/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2" name="Freeform 15"/>
            <p:cNvSpPr>
              <a:spLocks noEditPoints="1"/>
            </p:cNvSpPr>
            <p:nvPr/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3" name="Freeform 16"/>
            <p:cNvSpPr>
              <a:spLocks noEditPoints="1"/>
            </p:cNvSpPr>
            <p:nvPr/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4" name="Freeform 17"/>
            <p:cNvSpPr/>
            <p:nvPr/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5" name="Freeform 18"/>
            <p:cNvSpPr>
              <a:spLocks noEditPoints="1"/>
            </p:cNvSpPr>
            <p:nvPr/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6" name="Freeform 19"/>
            <p:cNvSpPr/>
            <p:nvPr/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7" name="Freeform 20"/>
            <p:cNvSpPr>
              <a:spLocks noEditPoints="1"/>
            </p:cNvSpPr>
            <p:nvPr/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8" name="Freeform 21"/>
            <p:cNvSpPr>
              <a:spLocks noEditPoints="1"/>
            </p:cNvSpPr>
            <p:nvPr/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9" name="Freeform 22"/>
            <p:cNvSpPr/>
            <p:nvPr/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0" name="Freeform 23"/>
            <p:cNvSpPr>
              <a:spLocks noEditPoints="1"/>
            </p:cNvSpPr>
            <p:nvPr/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1" name="Freeform 24"/>
            <p:cNvSpPr>
              <a:spLocks noEditPoints="1"/>
            </p:cNvSpPr>
            <p:nvPr/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2" name="Freeform 25"/>
            <p:cNvSpPr/>
            <p:nvPr/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3" name="Freeform 26"/>
            <p:cNvSpPr>
              <a:spLocks noEditPoints="1"/>
            </p:cNvSpPr>
            <p:nvPr/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4" name="Freeform 27"/>
            <p:cNvSpPr/>
            <p:nvPr/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5" name="Freeform 28"/>
            <p:cNvSpPr>
              <a:spLocks noEditPoints="1"/>
            </p:cNvSpPr>
            <p:nvPr/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6" name="Freeform 29"/>
            <p:cNvSpPr/>
            <p:nvPr/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7" name="Freeform 30"/>
            <p:cNvSpPr>
              <a:spLocks noEditPoints="1"/>
            </p:cNvSpPr>
            <p:nvPr/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8" name="Freeform 31"/>
            <p:cNvSpPr/>
            <p:nvPr/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9" name="Freeform 32"/>
            <p:cNvSpPr>
              <a:spLocks noEditPoints="1"/>
            </p:cNvSpPr>
            <p:nvPr/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0" name="Rectangle 33"/>
            <p:cNvSpPr>
              <a:spLocks noChangeArrowheads="1"/>
            </p:cNvSpPr>
            <p:nvPr/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41" name="Freeform 34"/>
            <p:cNvSpPr>
              <a:spLocks noEditPoints="1"/>
            </p:cNvSpPr>
            <p:nvPr/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2" name="Freeform 35"/>
            <p:cNvSpPr/>
            <p:nvPr/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3" name="Freeform 36"/>
            <p:cNvSpPr/>
            <p:nvPr/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4" name="Freeform 37"/>
            <p:cNvSpPr>
              <a:spLocks noEditPoints="1"/>
            </p:cNvSpPr>
            <p:nvPr/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5" name="Freeform 38"/>
            <p:cNvSpPr/>
            <p:nvPr/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6" name="Freeform 39"/>
            <p:cNvSpPr/>
            <p:nvPr/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7" name="Freeform 40"/>
            <p:cNvSpPr>
              <a:spLocks noEditPoints="1"/>
            </p:cNvSpPr>
            <p:nvPr/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8" name="Freeform 41"/>
            <p:cNvSpPr/>
            <p:nvPr/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9" name="Freeform 42"/>
            <p:cNvSpPr>
              <a:spLocks noEditPoints="1"/>
            </p:cNvSpPr>
            <p:nvPr/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0" name="Freeform 43"/>
            <p:cNvSpPr/>
            <p:nvPr/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1" name="Freeform 44"/>
            <p:cNvSpPr>
              <a:spLocks noEditPoints="1"/>
            </p:cNvSpPr>
            <p:nvPr/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2" name="Rectangle 45"/>
            <p:cNvSpPr>
              <a:spLocks noChangeArrowheads="1"/>
            </p:cNvSpPr>
            <p:nvPr/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53" name="Freeform 46"/>
            <p:cNvSpPr/>
            <p:nvPr/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4" name="Freeform 47"/>
            <p:cNvSpPr>
              <a:spLocks noEditPoints="1"/>
            </p:cNvSpPr>
            <p:nvPr/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5" name="Freeform 48"/>
            <p:cNvSpPr/>
            <p:nvPr/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6" name="Freeform 49"/>
            <p:cNvSpPr>
              <a:spLocks noEditPoints="1"/>
            </p:cNvSpPr>
            <p:nvPr/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7" name="Freeform 50"/>
            <p:cNvSpPr>
              <a:spLocks noEditPoints="1"/>
            </p:cNvSpPr>
            <p:nvPr/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8" name="Freeform 51"/>
            <p:cNvSpPr/>
            <p:nvPr/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9" name="Freeform 52"/>
            <p:cNvSpPr/>
            <p:nvPr/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0" name="Freeform 53"/>
            <p:cNvSpPr>
              <a:spLocks noEditPoints="1"/>
            </p:cNvSpPr>
            <p:nvPr/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1" name="Freeform 54"/>
            <p:cNvSpPr>
              <a:spLocks noEditPoints="1"/>
            </p:cNvSpPr>
            <p:nvPr/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2" name="Freeform 55"/>
            <p:cNvSpPr/>
            <p:nvPr/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3" name="Freeform 56"/>
            <p:cNvSpPr>
              <a:spLocks noEditPoints="1"/>
            </p:cNvSpPr>
            <p:nvPr/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4" name="Freeform 57"/>
            <p:cNvSpPr/>
            <p:nvPr/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5" name="Freeform 58"/>
            <p:cNvSpPr>
              <a:spLocks noEditPoints="1"/>
            </p:cNvSpPr>
            <p:nvPr/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76424" y="1122363"/>
            <a:ext cx="8791575" cy="2387600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76424" y="3602038"/>
            <a:ext cx="8791575" cy="1655762"/>
          </a:xfrm>
        </p:spPr>
        <p:txBody>
          <a:bodyPr>
            <a:normAutofit/>
          </a:bodyPr>
          <a:lstStyle>
            <a:lvl1pPr marL="0" indent="0" algn="l">
              <a:buNone/>
              <a:defRPr sz="2000" cap="all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077511" y="5410201"/>
            <a:ext cx="2743200" cy="365125"/>
          </a:xfrm>
        </p:spPr>
        <p:txBody>
          <a:bodyPr/>
          <a:lstStyle/>
          <a:p>
            <a:fld id="{C7B29048-43B7-425C-998C-923A6D7B015B}" type="datetimeFigureOut">
              <a:rPr lang="it-IT" smtClean="0"/>
              <a:t>19/10/2022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876424" y="5410201"/>
            <a:ext cx="5124886" cy="365125"/>
          </a:xfrm>
        </p:spPr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96911" y="5410199"/>
            <a:ext cx="771089" cy="365125"/>
          </a:xfrm>
        </p:spPr>
        <p:txBody>
          <a:bodyPr/>
          <a:lstStyle/>
          <a:p>
            <a:fld id="{5D3A7DFB-DA05-4909-95AB-83314B1A91C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766807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magine panoramica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4304664"/>
            <a:ext cx="9912355" cy="819355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41411" y="606426"/>
            <a:ext cx="9912354" cy="3299778"/>
          </a:xfrm>
          <a:prstGeom prst="round2DiagRect">
            <a:avLst>
              <a:gd name="adj1" fmla="val 4860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3200"/>
            </a:lvl1pPr>
          </a:lstStyle>
          <a:p>
            <a:pPr marL="0" lvl="0" indent="0">
              <a:buNone/>
            </a:pPr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5124020"/>
            <a:ext cx="9910859" cy="682472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29048-43B7-425C-998C-923A6D7B015B}" type="datetimeFigureOut">
              <a:rPr lang="it-IT" smtClean="0"/>
              <a:t>19/10/2022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3A7DFB-DA05-4909-95AB-83314B1A91C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558615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olo e sotto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56" y="609600"/>
            <a:ext cx="9905955" cy="342900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4419599"/>
            <a:ext cx="9904459" cy="137159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29048-43B7-425C-998C-923A6D7B015B}" type="datetimeFigureOut">
              <a:rPr lang="it-IT" smtClean="0"/>
              <a:t>19/10/2022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3A7DFB-DA05-4909-95AB-83314B1A91C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54553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zio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599"/>
            <a:ext cx="9302752" cy="2748429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4309919"/>
            <a:ext cx="9906002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29048-43B7-425C-998C-923A6D7B015B}" type="datetimeFigureOut">
              <a:rPr lang="it-IT" smtClean="0"/>
              <a:t>19/10/2022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3A7DFB-DA05-4909-95AB-83314B1A91CD}" type="slidenum">
              <a:rPr lang="it-IT" smtClean="0"/>
              <a:t>‹N›</a:t>
            </a:fld>
            <a:endParaRPr lang="it-IT"/>
          </a:p>
        </p:txBody>
      </p:sp>
      <p:sp>
        <p:nvSpPr>
          <p:cNvPr id="60" name="TextBox 59"/>
          <p:cNvSpPr txBox="1"/>
          <p:nvPr/>
        </p:nvSpPr>
        <p:spPr>
          <a:xfrm>
            <a:off x="903512" y="73239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10537370" y="276497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08064013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cheda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2134041"/>
            <a:ext cx="9906001" cy="2511835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4657655"/>
            <a:ext cx="9904505" cy="1140644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29048-43B7-425C-998C-923A6D7B015B}" type="datetimeFigureOut">
              <a:rPr lang="it-IT" smtClean="0"/>
              <a:t>19/10/2022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3A7DFB-DA05-4909-95AB-83314B1A91C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9230006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on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141410" y="2674463"/>
            <a:ext cx="3196899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27918" y="3360263"/>
            <a:ext cx="3208735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4766" y="2677635"/>
            <a:ext cx="3184385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04213" y="3363435"/>
            <a:ext cx="3195830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442" y="2674463"/>
            <a:ext cx="3194968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52442" y="3360263"/>
            <a:ext cx="3194968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29048-43B7-425C-998C-923A6D7B015B}" type="datetimeFigureOut">
              <a:rPr lang="it-IT" smtClean="0"/>
              <a:t>19/10/2022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3A7DFB-DA05-4909-95AB-83314B1A91C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9340420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onne immag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1141411" y="609600"/>
            <a:ext cx="9905999" cy="1905000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141413" y="4404596"/>
            <a:ext cx="319524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141413" y="2666998"/>
            <a:ext cx="31952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41413" y="4980858"/>
            <a:ext cx="3195240" cy="8178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89053" y="4404596"/>
            <a:ext cx="320040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89053" y="2666998"/>
            <a:ext cx="31989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87593" y="4980857"/>
            <a:ext cx="3200400" cy="81034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567" y="4404595"/>
            <a:ext cx="3190741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52442" y="2666998"/>
            <a:ext cx="3194969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52442" y="4980854"/>
            <a:ext cx="3194968" cy="81034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29048-43B7-425C-998C-923A6D7B015B}" type="datetimeFigureOut">
              <a:rPr lang="it-IT" smtClean="0"/>
              <a:t>19/10/2022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3A7DFB-DA05-4909-95AB-83314B1A91C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4753638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29048-43B7-425C-998C-923A6D7B015B}" type="datetimeFigureOut">
              <a:rPr lang="it-IT" smtClean="0"/>
              <a:t>19/10/2022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3A7DFB-DA05-4909-95AB-83314B1A91C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4853401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042400" y="609599"/>
            <a:ext cx="2005011" cy="5181601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1410" y="609599"/>
            <a:ext cx="7748590" cy="5181601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29048-43B7-425C-998C-923A6D7B015B}" type="datetimeFigureOut">
              <a:rPr lang="it-IT" smtClean="0"/>
              <a:t>19/10/2022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3A7DFB-DA05-4909-95AB-83314B1A91C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355413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29048-43B7-425C-998C-923A6D7B015B}" type="datetimeFigureOut">
              <a:rPr lang="it-IT" smtClean="0"/>
              <a:t>19/10/2022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3A7DFB-DA05-4909-95AB-83314B1A91C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340094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419226"/>
            <a:ext cx="9906000" cy="2852737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424362"/>
            <a:ext cx="9906000" cy="1374776"/>
          </a:xfrm>
        </p:spPr>
        <p:txBody>
          <a:bodyPr>
            <a:normAutofit/>
          </a:bodyPr>
          <a:lstStyle>
            <a:lvl1pPr marL="0" indent="0">
              <a:buNone/>
              <a:defRPr sz="1800"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29048-43B7-425C-998C-923A6D7B015B}" type="datetimeFigureOut">
              <a:rPr lang="it-IT" smtClean="0"/>
              <a:t>19/10/2022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3A7DFB-DA05-4909-95AB-83314B1A91C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379491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1410" y="2249486"/>
            <a:ext cx="4878389" cy="3541714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249486"/>
            <a:ext cx="4875211" cy="3541714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29048-43B7-425C-998C-923A6D7B015B}" type="datetimeFigureOut">
              <a:rPr lang="it-IT" smtClean="0"/>
              <a:t>19/10/2022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3A7DFB-DA05-4909-95AB-83314B1A91C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410848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19126"/>
            <a:ext cx="9906000" cy="1477961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0019" y="2249486"/>
            <a:ext cx="4649783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1410" y="3073397"/>
            <a:ext cx="4878391" cy="2717801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8" y="2249485"/>
            <a:ext cx="4646602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073397"/>
            <a:ext cx="4875210" cy="2717801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29048-43B7-425C-998C-923A6D7B015B}" type="datetimeFigureOut">
              <a:rPr lang="it-IT" smtClean="0"/>
              <a:t>19/10/2022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3A7DFB-DA05-4909-95AB-83314B1A91C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333246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29048-43B7-425C-998C-923A6D7B015B}" type="datetimeFigureOut">
              <a:rPr lang="it-IT" smtClean="0"/>
              <a:t>19/10/2022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3A7DFB-DA05-4909-95AB-83314B1A91C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531297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29048-43B7-425C-998C-923A6D7B015B}" type="datetimeFigureOut">
              <a:rPr lang="it-IT" smtClean="0"/>
              <a:t>19/10/2022</a:t>
            </a:fld>
            <a:endParaRPr lang="it-I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3A7DFB-DA05-4909-95AB-83314B1A91C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63898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6705" y="609601"/>
            <a:ext cx="3856037" cy="163988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56200" y="592666"/>
            <a:ext cx="5891209" cy="5198534"/>
          </a:xfrm>
        </p:spPr>
        <p:txBody>
          <a:bodyPr anchor="ctr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6705" y="2249486"/>
            <a:ext cx="3856037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29048-43B7-425C-998C-923A6D7B015B}" type="datetimeFigureOut">
              <a:rPr lang="it-IT" smtClean="0"/>
              <a:t>19/10/2022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3A7DFB-DA05-4909-95AB-83314B1A91C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945550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5934508" cy="163988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380721" y="609601"/>
            <a:ext cx="3666690" cy="5181599"/>
          </a:xfrm>
          <a:prstGeom prst="round2DiagRect">
            <a:avLst>
              <a:gd name="adj1" fmla="val 5608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2249486"/>
            <a:ext cx="5934511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29048-43B7-425C-998C-923A6D7B015B}" type="datetimeFigureOut">
              <a:rPr lang="it-IT" smtClean="0"/>
              <a:t>19/10/2022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3A7DFB-DA05-4909-95AB-83314B1A91C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296736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/>
          <p:cNvGrpSpPr/>
          <p:nvPr/>
        </p:nvGrpSpPr>
        <p:grpSpPr>
          <a:xfrm>
            <a:off x="-14288" y="0"/>
            <a:ext cx="12053888" cy="6858001"/>
            <a:chOff x="-14288" y="0"/>
            <a:chExt cx="12053888" cy="6858001"/>
          </a:xfrm>
        </p:grpSpPr>
        <p:grpSp>
          <p:nvGrpSpPr>
            <p:cNvPr id="9" name="Group 8"/>
            <p:cNvGrpSpPr/>
            <p:nvPr/>
          </p:nvGrpSpPr>
          <p:grpSpPr>
            <a:xfrm>
              <a:off x="-14288" y="0"/>
              <a:ext cx="1220788" cy="6858001"/>
              <a:chOff x="-14288" y="0"/>
              <a:chExt cx="1220788" cy="6858001"/>
            </a:xfrm>
            <a:gradFill flip="none" rotWithShape="1">
              <a:gsLst>
                <a:gs pos="0">
                  <a:schemeClr val="tx2"/>
                </a:gs>
                <a:gs pos="100000">
                  <a:schemeClr val="bg2">
                    <a:lumMod val="60000"/>
                    <a:lumOff val="4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21" name="Rectangle 5"/>
              <p:cNvSpPr>
                <a:spLocks noChangeArrowheads="1"/>
              </p:cNvSpPr>
              <p:nvPr/>
            </p:nvSpPr>
            <p:spPr bwMode="auto">
              <a:xfrm>
                <a:off x="114300" y="4763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22" name="Freeform 6"/>
              <p:cNvSpPr>
                <a:spLocks noEditPoints="1"/>
              </p:cNvSpPr>
              <p:nvPr/>
            </p:nvSpPr>
            <p:spPr bwMode="auto">
              <a:xfrm>
                <a:off x="33337" y="217646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3" name="Freeform 7"/>
              <p:cNvSpPr>
                <a:spLocks noEditPoints="1"/>
              </p:cNvSpPr>
              <p:nvPr/>
            </p:nvSpPr>
            <p:spPr bwMode="auto">
              <a:xfrm>
                <a:off x="28575" y="4021138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4" name="Freeform 8"/>
              <p:cNvSpPr/>
              <p:nvPr/>
            </p:nvSpPr>
            <p:spPr bwMode="auto">
              <a:xfrm>
                <a:off x="200025" y="4763"/>
                <a:ext cx="369888" cy="1811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41">
                    <a:moveTo>
                      <a:pt x="218" y="1141"/>
                    </a:moveTo>
                    <a:lnTo>
                      <a:pt x="0" y="626"/>
                    </a:lnTo>
                    <a:lnTo>
                      <a:pt x="0" y="0"/>
                    </a:lnTo>
                    <a:lnTo>
                      <a:pt x="15" y="0"/>
                    </a:lnTo>
                    <a:lnTo>
                      <a:pt x="15" y="623"/>
                    </a:lnTo>
                    <a:lnTo>
                      <a:pt x="233" y="1135"/>
                    </a:lnTo>
                    <a:lnTo>
                      <a:pt x="218" y="114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5" name="Freeform 9"/>
              <p:cNvSpPr>
                <a:spLocks noEditPoints="1"/>
              </p:cNvSpPr>
              <p:nvPr/>
            </p:nvSpPr>
            <p:spPr bwMode="auto">
              <a:xfrm>
                <a:off x="503237" y="1801813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6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6" name="Freeform 10"/>
              <p:cNvSpPr/>
              <p:nvPr/>
            </p:nvSpPr>
            <p:spPr bwMode="auto">
              <a:xfrm>
                <a:off x="285750" y="4763"/>
                <a:ext cx="369888" cy="1430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901">
                    <a:moveTo>
                      <a:pt x="221" y="901"/>
                    </a:moveTo>
                    <a:lnTo>
                      <a:pt x="0" y="383"/>
                    </a:lnTo>
                    <a:lnTo>
                      <a:pt x="0" y="0"/>
                    </a:lnTo>
                    <a:lnTo>
                      <a:pt x="18" y="0"/>
                    </a:lnTo>
                    <a:lnTo>
                      <a:pt x="18" y="380"/>
                    </a:lnTo>
                    <a:lnTo>
                      <a:pt x="233" y="895"/>
                    </a:lnTo>
                    <a:lnTo>
                      <a:pt x="221" y="90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7" name="Freeform 11"/>
              <p:cNvSpPr/>
              <p:nvPr/>
            </p:nvSpPr>
            <p:spPr bwMode="auto">
              <a:xfrm>
                <a:off x="546100" y="0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96" y="575"/>
                    </a:moveTo>
                    <a:lnTo>
                      <a:pt x="78" y="575"/>
                    </a:lnTo>
                    <a:lnTo>
                      <a:pt x="78" y="192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96" y="189"/>
                    </a:lnTo>
                    <a:lnTo>
                      <a:pt x="96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8" name="Freeform 12"/>
              <p:cNvSpPr>
                <a:spLocks noEditPoints="1"/>
              </p:cNvSpPr>
              <p:nvPr/>
            </p:nvSpPr>
            <p:spPr bwMode="auto">
              <a:xfrm>
                <a:off x="588962" y="14208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7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9" name="Freeform 13"/>
              <p:cNvSpPr>
                <a:spLocks noEditPoints="1"/>
              </p:cNvSpPr>
              <p:nvPr/>
            </p:nvSpPr>
            <p:spPr bwMode="auto">
              <a:xfrm>
                <a:off x="588962" y="9032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0" name="Freeform 14"/>
              <p:cNvSpPr/>
              <p:nvPr/>
            </p:nvSpPr>
            <p:spPr bwMode="auto">
              <a:xfrm>
                <a:off x="641350" y="0"/>
                <a:ext cx="422275" cy="527050"/>
              </a:xfrm>
              <a:custGeom>
                <a:avLst/>
                <a:gdLst/>
                <a:ahLst/>
                <a:cxnLst/>
                <a:rect l="0" t="0" r="r" b="b"/>
                <a:pathLst>
                  <a:path w="266" h="332">
                    <a:moveTo>
                      <a:pt x="257" y="332"/>
                    </a:moveTo>
                    <a:lnTo>
                      <a:pt x="48" y="123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63" y="114"/>
                    </a:lnTo>
                    <a:lnTo>
                      <a:pt x="266" y="320"/>
                    </a:lnTo>
                    <a:lnTo>
                      <a:pt x="257" y="33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1" name="Freeform 15"/>
              <p:cNvSpPr>
                <a:spLocks noEditPoints="1"/>
              </p:cNvSpPr>
              <p:nvPr/>
            </p:nvSpPr>
            <p:spPr bwMode="auto">
              <a:xfrm>
                <a:off x="1020762" y="488950"/>
                <a:ext cx="161925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4" h="31">
                    <a:moveTo>
                      <a:pt x="17" y="31"/>
                    </a:moveTo>
                    <a:cubicBezTo>
                      <a:pt x="13" y="31"/>
                      <a:pt x="9" y="30"/>
                      <a:pt x="6" y="27"/>
                    </a:cubicBezTo>
                    <a:cubicBezTo>
                      <a:pt x="0" y="20"/>
                      <a:pt x="0" y="10"/>
                      <a:pt x="6" y="4"/>
                    </a:cubicBezTo>
                    <a:cubicBezTo>
                      <a:pt x="9" y="1"/>
                      <a:pt x="13" y="0"/>
                      <a:pt x="17" y="0"/>
                    </a:cubicBezTo>
                    <a:cubicBezTo>
                      <a:pt x="21" y="0"/>
                      <a:pt x="25" y="1"/>
                      <a:pt x="28" y="4"/>
                    </a:cubicBezTo>
                    <a:cubicBezTo>
                      <a:pt x="34" y="10"/>
                      <a:pt x="34" y="20"/>
                      <a:pt x="28" y="27"/>
                    </a:cubicBezTo>
                    <a:cubicBezTo>
                      <a:pt x="25" y="30"/>
                      <a:pt x="21" y="31"/>
                      <a:pt x="17" y="31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5"/>
                      <a:pt x="9" y="7"/>
                    </a:cubicBezTo>
                    <a:cubicBezTo>
                      <a:pt x="4" y="12"/>
                      <a:pt x="4" y="19"/>
                      <a:pt x="9" y="24"/>
                    </a:cubicBezTo>
                    <a:cubicBezTo>
                      <a:pt x="11" y="26"/>
                      <a:pt x="14" y="27"/>
                      <a:pt x="17" y="27"/>
                    </a:cubicBezTo>
                    <a:cubicBezTo>
                      <a:pt x="20" y="27"/>
                      <a:pt x="23" y="26"/>
                      <a:pt x="25" y="24"/>
                    </a:cubicBezTo>
                    <a:cubicBezTo>
                      <a:pt x="30" y="19"/>
                      <a:pt x="30" y="12"/>
                      <a:pt x="25" y="7"/>
                    </a:cubicBezTo>
                    <a:cubicBezTo>
                      <a:pt x="23" y="5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2" name="Line 16"/>
              <p:cNvSpPr>
                <a:spLocks noChangeShapeType="1"/>
              </p:cNvSpPr>
              <p:nvPr/>
            </p:nvSpPr>
            <p:spPr bwMode="auto">
              <a:xfrm>
                <a:off x="-4763" y="9525"/>
                <a:ext cx="0" cy="0"/>
              </a:xfrm>
              <a:prstGeom prst="line">
                <a:avLst/>
              </a:prstGeom>
              <a:grpFill/>
              <a:ln w="15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</p:sp>
          <p:sp>
            <p:nvSpPr>
              <p:cNvPr id="33" name="Freeform 17"/>
              <p:cNvSpPr/>
              <p:nvPr/>
            </p:nvSpPr>
            <p:spPr bwMode="auto">
              <a:xfrm>
                <a:off x="9525" y="1801813"/>
                <a:ext cx="123825" cy="127000"/>
              </a:xfrm>
              <a:custGeom>
                <a:avLst/>
                <a:gdLst/>
                <a:ahLst/>
                <a:cxnLst/>
                <a:rect l="0" t="0" r="r" b="b"/>
                <a:pathLst>
                  <a:path w="78" h="80">
                    <a:moveTo>
                      <a:pt x="6" y="80"/>
                    </a:moveTo>
                    <a:lnTo>
                      <a:pt x="0" y="71"/>
                    </a:lnTo>
                    <a:lnTo>
                      <a:pt x="69" y="0"/>
                    </a:lnTo>
                    <a:lnTo>
                      <a:pt x="78" y="9"/>
                    </a:lnTo>
                    <a:lnTo>
                      <a:pt x="6" y="8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4" name="Freeform 18"/>
              <p:cNvSpPr/>
              <p:nvPr/>
            </p:nvSpPr>
            <p:spPr bwMode="auto">
              <a:xfrm>
                <a:off x="-9525" y="3549650"/>
                <a:ext cx="147638" cy="481013"/>
              </a:xfrm>
              <a:custGeom>
                <a:avLst/>
                <a:gdLst/>
                <a:ahLst/>
                <a:cxnLst/>
                <a:rect l="0" t="0" r="r" b="b"/>
                <a:pathLst>
                  <a:path w="93" h="303">
                    <a:moveTo>
                      <a:pt x="93" y="303"/>
                    </a:moveTo>
                    <a:lnTo>
                      <a:pt x="78" y="303"/>
                    </a:lnTo>
                    <a:lnTo>
                      <a:pt x="78" y="78"/>
                    </a:lnTo>
                    <a:lnTo>
                      <a:pt x="0" y="12"/>
                    </a:lnTo>
                    <a:lnTo>
                      <a:pt x="12" y="0"/>
                    </a:lnTo>
                    <a:lnTo>
                      <a:pt x="93" y="69"/>
                    </a:lnTo>
                    <a:lnTo>
                      <a:pt x="93" y="30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5" name="Freeform 19"/>
              <p:cNvSpPr/>
              <p:nvPr/>
            </p:nvSpPr>
            <p:spPr bwMode="auto">
              <a:xfrm>
                <a:off x="128587" y="1382713"/>
                <a:ext cx="142875" cy="476250"/>
              </a:xfrm>
              <a:custGeom>
                <a:avLst/>
                <a:gdLst/>
                <a:ahLst/>
                <a:cxnLst/>
                <a:rect l="0" t="0" r="r" b="b"/>
                <a:pathLst>
                  <a:path w="90" h="300">
                    <a:moveTo>
                      <a:pt x="90" y="300"/>
                    </a:moveTo>
                    <a:lnTo>
                      <a:pt x="78" y="300"/>
                    </a:lnTo>
                    <a:lnTo>
                      <a:pt x="78" y="84"/>
                    </a:lnTo>
                    <a:lnTo>
                      <a:pt x="0" y="9"/>
                    </a:lnTo>
                    <a:lnTo>
                      <a:pt x="9" y="0"/>
                    </a:lnTo>
                    <a:lnTo>
                      <a:pt x="90" y="81"/>
                    </a:lnTo>
                    <a:lnTo>
                      <a:pt x="90" y="30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6" name="Freeform 20"/>
              <p:cNvSpPr>
                <a:spLocks noEditPoints="1"/>
              </p:cNvSpPr>
              <p:nvPr/>
            </p:nvSpPr>
            <p:spPr bwMode="auto">
              <a:xfrm>
                <a:off x="204787" y="1849438"/>
                <a:ext cx="114300" cy="107950"/>
              </a:xfrm>
              <a:custGeom>
                <a:avLst/>
                <a:gdLst/>
                <a:ahLst/>
                <a:cxnLst/>
                <a:rect l="0" t="0" r="r" b="b"/>
                <a:pathLst>
                  <a:path w="24" h="23">
                    <a:moveTo>
                      <a:pt x="12" y="23"/>
                    </a:moveTo>
                    <a:cubicBezTo>
                      <a:pt x="6" y="23"/>
                      <a:pt x="0" y="18"/>
                      <a:pt x="0" y="12"/>
                    </a:cubicBezTo>
                    <a:cubicBezTo>
                      <a:pt x="0" y="5"/>
                      <a:pt x="6" y="0"/>
                      <a:pt x="12" y="0"/>
                    </a:cubicBezTo>
                    <a:cubicBezTo>
                      <a:pt x="18" y="0"/>
                      <a:pt x="24" y="5"/>
                      <a:pt x="24" y="12"/>
                    </a:cubicBezTo>
                    <a:cubicBezTo>
                      <a:pt x="24" y="18"/>
                      <a:pt x="18" y="23"/>
                      <a:pt x="12" y="23"/>
                    </a:cubicBezTo>
                    <a:close/>
                    <a:moveTo>
                      <a:pt x="12" y="4"/>
                    </a:moveTo>
                    <a:cubicBezTo>
                      <a:pt x="8" y="4"/>
                      <a:pt x="4" y="8"/>
                      <a:pt x="4" y="12"/>
                    </a:cubicBezTo>
                    <a:cubicBezTo>
                      <a:pt x="4" y="16"/>
                      <a:pt x="8" y="19"/>
                      <a:pt x="12" y="19"/>
                    </a:cubicBezTo>
                    <a:cubicBezTo>
                      <a:pt x="16" y="19"/>
                      <a:pt x="20" y="16"/>
                      <a:pt x="20" y="12"/>
                    </a:cubicBezTo>
                    <a:cubicBezTo>
                      <a:pt x="20" y="8"/>
                      <a:pt x="16" y="4"/>
                      <a:pt x="1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7" name="Rectangle 21"/>
              <p:cNvSpPr>
                <a:spLocks noChangeArrowheads="1"/>
              </p:cNvSpPr>
              <p:nvPr/>
            </p:nvSpPr>
            <p:spPr bwMode="auto">
              <a:xfrm>
                <a:off x="133350" y="4662488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38" name="Freeform 22"/>
              <p:cNvSpPr/>
              <p:nvPr/>
            </p:nvSpPr>
            <p:spPr bwMode="auto">
              <a:xfrm>
                <a:off x="223837" y="5041900"/>
                <a:ext cx="369888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35">
                    <a:moveTo>
                      <a:pt x="15" y="1135"/>
                    </a:moveTo>
                    <a:lnTo>
                      <a:pt x="0" y="1135"/>
                    </a:lnTo>
                    <a:lnTo>
                      <a:pt x="0" y="515"/>
                    </a:lnTo>
                    <a:lnTo>
                      <a:pt x="0" y="512"/>
                    </a:lnTo>
                    <a:lnTo>
                      <a:pt x="218" y="0"/>
                    </a:lnTo>
                    <a:lnTo>
                      <a:pt x="233" y="6"/>
                    </a:lnTo>
                    <a:lnTo>
                      <a:pt x="15" y="518"/>
                    </a:lnTo>
                    <a:lnTo>
                      <a:pt x="15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9" name="Freeform 23"/>
              <p:cNvSpPr>
                <a:spLocks noEditPoints="1"/>
              </p:cNvSpPr>
              <p:nvPr/>
            </p:nvSpPr>
            <p:spPr bwMode="auto">
              <a:xfrm>
                <a:off x="52387" y="44815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0" name="Freeform 24"/>
              <p:cNvSpPr/>
              <p:nvPr/>
            </p:nvSpPr>
            <p:spPr bwMode="auto">
              <a:xfrm>
                <a:off x="-14288" y="5627688"/>
                <a:ext cx="85725" cy="1216025"/>
              </a:xfrm>
              <a:custGeom>
                <a:avLst/>
                <a:gdLst/>
                <a:ahLst/>
                <a:cxnLst/>
                <a:rect l="0" t="0" r="r" b="b"/>
                <a:pathLst>
                  <a:path w="54" h="766">
                    <a:moveTo>
                      <a:pt x="54" y="766"/>
                    </a:moveTo>
                    <a:lnTo>
                      <a:pt x="36" y="766"/>
                    </a:lnTo>
                    <a:lnTo>
                      <a:pt x="36" y="149"/>
                    </a:lnTo>
                    <a:lnTo>
                      <a:pt x="0" y="3"/>
                    </a:lnTo>
                    <a:lnTo>
                      <a:pt x="18" y="0"/>
                    </a:lnTo>
                    <a:lnTo>
                      <a:pt x="54" y="146"/>
                    </a:lnTo>
                    <a:lnTo>
                      <a:pt x="54" y="76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1" name="Freeform 25"/>
              <p:cNvSpPr>
                <a:spLocks noEditPoints="1"/>
              </p:cNvSpPr>
              <p:nvPr/>
            </p:nvSpPr>
            <p:spPr bwMode="auto">
              <a:xfrm>
                <a:off x="527050" y="48672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2" name="Freeform 26"/>
              <p:cNvSpPr/>
              <p:nvPr/>
            </p:nvSpPr>
            <p:spPr bwMode="auto">
              <a:xfrm>
                <a:off x="309562" y="5422900"/>
                <a:ext cx="374650" cy="1425575"/>
              </a:xfrm>
              <a:custGeom>
                <a:avLst/>
                <a:gdLst/>
                <a:ahLst/>
                <a:cxnLst/>
                <a:rect l="0" t="0" r="r" b="b"/>
                <a:pathLst>
                  <a:path w="236" h="898">
                    <a:moveTo>
                      <a:pt x="18" y="898"/>
                    </a:moveTo>
                    <a:lnTo>
                      <a:pt x="0" y="898"/>
                    </a:lnTo>
                    <a:lnTo>
                      <a:pt x="0" y="515"/>
                    </a:lnTo>
                    <a:lnTo>
                      <a:pt x="3" y="512"/>
                    </a:lnTo>
                    <a:lnTo>
                      <a:pt x="221" y="0"/>
                    </a:lnTo>
                    <a:lnTo>
                      <a:pt x="236" y="6"/>
                    </a:lnTo>
                    <a:lnTo>
                      <a:pt x="18" y="518"/>
                    </a:lnTo>
                    <a:lnTo>
                      <a:pt x="18" y="89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3" name="Freeform 27"/>
              <p:cNvSpPr/>
              <p:nvPr/>
            </p:nvSpPr>
            <p:spPr bwMode="auto">
              <a:xfrm>
                <a:off x="569912" y="5945188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15" y="575"/>
                    </a:moveTo>
                    <a:lnTo>
                      <a:pt x="0" y="569"/>
                    </a:lnTo>
                    <a:lnTo>
                      <a:pt x="81" y="383"/>
                    </a:lnTo>
                    <a:lnTo>
                      <a:pt x="81" y="0"/>
                    </a:lnTo>
                    <a:lnTo>
                      <a:pt x="96" y="0"/>
                    </a:lnTo>
                    <a:lnTo>
                      <a:pt x="96" y="386"/>
                    </a:lnTo>
                    <a:lnTo>
                      <a:pt x="15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4" name="Freeform 28"/>
              <p:cNvSpPr>
                <a:spLocks noEditPoints="1"/>
              </p:cNvSpPr>
              <p:nvPr/>
            </p:nvSpPr>
            <p:spPr bwMode="auto">
              <a:xfrm>
                <a:off x="612775" y="52466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5" name="Freeform 29"/>
              <p:cNvSpPr>
                <a:spLocks noEditPoints="1"/>
              </p:cNvSpPr>
              <p:nvPr/>
            </p:nvSpPr>
            <p:spPr bwMode="auto">
              <a:xfrm>
                <a:off x="612775" y="57642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6" name="Freeform 30"/>
              <p:cNvSpPr/>
              <p:nvPr/>
            </p:nvSpPr>
            <p:spPr bwMode="auto">
              <a:xfrm>
                <a:off x="669925" y="6330950"/>
                <a:ext cx="417513" cy="517525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6">
                    <a:moveTo>
                      <a:pt x="15" y="326"/>
                    </a:moveTo>
                    <a:lnTo>
                      <a:pt x="0" y="320"/>
                    </a:lnTo>
                    <a:lnTo>
                      <a:pt x="45" y="206"/>
                    </a:lnTo>
                    <a:lnTo>
                      <a:pt x="48" y="206"/>
                    </a:lnTo>
                    <a:lnTo>
                      <a:pt x="254" y="0"/>
                    </a:lnTo>
                    <a:lnTo>
                      <a:pt x="263" y="12"/>
                    </a:lnTo>
                    <a:lnTo>
                      <a:pt x="60" y="215"/>
                    </a:lnTo>
                    <a:lnTo>
                      <a:pt x="15" y="3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7" name="Freeform 31"/>
              <p:cNvSpPr>
                <a:spLocks noEditPoints="1"/>
              </p:cNvSpPr>
              <p:nvPr/>
            </p:nvSpPr>
            <p:spPr bwMode="auto">
              <a:xfrm>
                <a:off x="1049337" y="6221413"/>
                <a:ext cx="157163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3" h="31">
                    <a:moveTo>
                      <a:pt x="16" y="31"/>
                    </a:moveTo>
                    <a:cubicBezTo>
                      <a:pt x="12" y="31"/>
                      <a:pt x="8" y="29"/>
                      <a:pt x="5" y="26"/>
                    </a:cubicBezTo>
                    <a:cubicBezTo>
                      <a:pt x="2" y="24"/>
                      <a:pt x="0" y="20"/>
                      <a:pt x="0" y="15"/>
                    </a:cubicBezTo>
                    <a:cubicBezTo>
                      <a:pt x="0" y="11"/>
                      <a:pt x="2" y="7"/>
                      <a:pt x="5" y="4"/>
                    </a:cubicBezTo>
                    <a:cubicBezTo>
                      <a:pt x="8" y="1"/>
                      <a:pt x="12" y="0"/>
                      <a:pt x="16" y="0"/>
                    </a:cubicBezTo>
                    <a:cubicBezTo>
                      <a:pt x="20" y="0"/>
                      <a:pt x="24" y="1"/>
                      <a:pt x="27" y="4"/>
                    </a:cubicBezTo>
                    <a:cubicBezTo>
                      <a:pt x="33" y="10"/>
                      <a:pt x="33" y="20"/>
                      <a:pt x="27" y="26"/>
                    </a:cubicBezTo>
                    <a:cubicBezTo>
                      <a:pt x="24" y="29"/>
                      <a:pt x="20" y="31"/>
                      <a:pt x="16" y="31"/>
                    </a:cubicBezTo>
                    <a:close/>
                    <a:moveTo>
                      <a:pt x="16" y="4"/>
                    </a:moveTo>
                    <a:cubicBezTo>
                      <a:pt x="13" y="4"/>
                      <a:pt x="10" y="5"/>
                      <a:pt x="8" y="7"/>
                    </a:cubicBezTo>
                    <a:cubicBezTo>
                      <a:pt x="6" y="9"/>
                      <a:pt x="4" y="12"/>
                      <a:pt x="4" y="15"/>
                    </a:cubicBezTo>
                    <a:cubicBezTo>
                      <a:pt x="4" y="19"/>
                      <a:pt x="6" y="21"/>
                      <a:pt x="8" y="24"/>
                    </a:cubicBezTo>
                    <a:cubicBezTo>
                      <a:pt x="10" y="26"/>
                      <a:pt x="13" y="27"/>
                      <a:pt x="16" y="27"/>
                    </a:cubicBezTo>
                    <a:cubicBezTo>
                      <a:pt x="19" y="27"/>
                      <a:pt x="22" y="26"/>
                      <a:pt x="24" y="24"/>
                    </a:cubicBezTo>
                    <a:cubicBezTo>
                      <a:pt x="29" y="19"/>
                      <a:pt x="29" y="12"/>
                      <a:pt x="24" y="7"/>
                    </a:cubicBezTo>
                    <a:cubicBezTo>
                      <a:pt x="22" y="5"/>
                      <a:pt x="19" y="4"/>
                      <a:pt x="16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</p:grpSp>
        <p:grpSp>
          <p:nvGrpSpPr>
            <p:cNvPr id="10" name="Group 9"/>
            <p:cNvGrpSpPr/>
            <p:nvPr/>
          </p:nvGrpSpPr>
          <p:grpSpPr>
            <a:xfrm>
              <a:off x="11364912" y="0"/>
              <a:ext cx="674688" cy="6848476"/>
              <a:chOff x="11364912" y="0"/>
              <a:chExt cx="674688" cy="6848476"/>
            </a:xfrm>
            <a:gradFill flip="none" rotWithShape="1">
              <a:gsLst>
                <a:gs pos="0">
                  <a:schemeClr val="tx2">
                    <a:alpha val="80000"/>
                  </a:schemeClr>
                </a:gs>
                <a:gs pos="100000">
                  <a:schemeClr val="bg2">
                    <a:lumMod val="60000"/>
                    <a:lumOff val="40000"/>
                    <a:alpha val="6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11" name="Freeform 32"/>
              <p:cNvSpPr/>
              <p:nvPr/>
            </p:nvSpPr>
            <p:spPr bwMode="auto">
              <a:xfrm>
                <a:off x="11483975" y="0"/>
                <a:ext cx="417513" cy="512763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3">
                    <a:moveTo>
                      <a:pt x="12" y="323"/>
                    </a:moveTo>
                    <a:lnTo>
                      <a:pt x="0" y="314"/>
                    </a:lnTo>
                    <a:lnTo>
                      <a:pt x="203" y="108"/>
                    </a:lnTo>
                    <a:lnTo>
                      <a:pt x="248" y="0"/>
                    </a:lnTo>
                    <a:lnTo>
                      <a:pt x="263" y="6"/>
                    </a:lnTo>
                    <a:lnTo>
                      <a:pt x="218" y="117"/>
                    </a:lnTo>
                    <a:lnTo>
                      <a:pt x="218" y="117"/>
                    </a:lnTo>
                    <a:lnTo>
                      <a:pt x="12" y="32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2" name="Freeform 33"/>
              <p:cNvSpPr>
                <a:spLocks noEditPoints="1"/>
              </p:cNvSpPr>
              <p:nvPr/>
            </p:nvSpPr>
            <p:spPr bwMode="auto">
              <a:xfrm>
                <a:off x="11364912" y="474663"/>
                <a:ext cx="157163" cy="152400"/>
              </a:xfrm>
              <a:custGeom>
                <a:avLst/>
                <a:gdLst/>
                <a:ahLst/>
                <a:cxnLst/>
                <a:rect l="0" t="0" r="r" b="b"/>
                <a:pathLst>
                  <a:path w="33" h="32">
                    <a:moveTo>
                      <a:pt x="17" y="32"/>
                    </a:moveTo>
                    <a:cubicBezTo>
                      <a:pt x="13" y="32"/>
                      <a:pt x="9" y="30"/>
                      <a:pt x="6" y="27"/>
                    </a:cubicBezTo>
                    <a:cubicBezTo>
                      <a:pt x="0" y="21"/>
                      <a:pt x="0" y="11"/>
                      <a:pt x="6" y="5"/>
                    </a:cubicBezTo>
                    <a:cubicBezTo>
                      <a:pt x="9" y="2"/>
                      <a:pt x="13" y="0"/>
                      <a:pt x="17" y="0"/>
                    </a:cubicBezTo>
                    <a:cubicBezTo>
                      <a:pt x="21" y="0"/>
                      <a:pt x="25" y="2"/>
                      <a:pt x="28" y="5"/>
                    </a:cubicBezTo>
                    <a:cubicBezTo>
                      <a:pt x="31" y="8"/>
                      <a:pt x="33" y="12"/>
                      <a:pt x="33" y="16"/>
                    </a:cubicBezTo>
                    <a:cubicBezTo>
                      <a:pt x="33" y="20"/>
                      <a:pt x="31" y="24"/>
                      <a:pt x="28" y="27"/>
                    </a:cubicBezTo>
                    <a:cubicBezTo>
                      <a:pt x="25" y="30"/>
                      <a:pt x="21" y="32"/>
                      <a:pt x="17" y="32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6"/>
                      <a:pt x="9" y="8"/>
                    </a:cubicBezTo>
                    <a:cubicBezTo>
                      <a:pt x="4" y="12"/>
                      <a:pt x="4" y="20"/>
                      <a:pt x="9" y="24"/>
                    </a:cubicBezTo>
                    <a:cubicBezTo>
                      <a:pt x="11" y="27"/>
                      <a:pt x="14" y="28"/>
                      <a:pt x="17" y="28"/>
                    </a:cubicBezTo>
                    <a:cubicBezTo>
                      <a:pt x="20" y="28"/>
                      <a:pt x="23" y="27"/>
                      <a:pt x="26" y="24"/>
                    </a:cubicBezTo>
                    <a:cubicBezTo>
                      <a:pt x="30" y="20"/>
                      <a:pt x="30" y="12"/>
                      <a:pt x="26" y="8"/>
                    </a:cubicBezTo>
                    <a:cubicBezTo>
                      <a:pt x="23" y="6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3" name="Freeform 34"/>
              <p:cNvSpPr>
                <a:spLocks noEditPoints="1"/>
              </p:cNvSpPr>
              <p:nvPr/>
            </p:nvSpPr>
            <p:spPr bwMode="auto">
              <a:xfrm>
                <a:off x="11631612" y="1539875"/>
                <a:ext cx="188913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4" name="Freeform 35"/>
              <p:cNvSpPr/>
              <p:nvPr/>
            </p:nvSpPr>
            <p:spPr bwMode="auto">
              <a:xfrm>
                <a:off x="11531600" y="5694363"/>
                <a:ext cx="298450" cy="1154113"/>
              </a:xfrm>
              <a:custGeom>
                <a:avLst/>
                <a:gdLst/>
                <a:ahLst/>
                <a:cxnLst/>
                <a:rect l="0" t="0" r="r" b="b"/>
                <a:pathLst>
                  <a:path w="188" h="727">
                    <a:moveTo>
                      <a:pt x="15" y="727"/>
                    </a:moveTo>
                    <a:lnTo>
                      <a:pt x="0" y="727"/>
                    </a:lnTo>
                    <a:lnTo>
                      <a:pt x="0" y="407"/>
                    </a:lnTo>
                    <a:lnTo>
                      <a:pt x="0" y="407"/>
                    </a:lnTo>
                    <a:lnTo>
                      <a:pt x="176" y="0"/>
                    </a:lnTo>
                    <a:lnTo>
                      <a:pt x="188" y="6"/>
                    </a:lnTo>
                    <a:lnTo>
                      <a:pt x="15" y="410"/>
                    </a:lnTo>
                    <a:lnTo>
                      <a:pt x="15" y="72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5" name="Freeform 36"/>
              <p:cNvSpPr>
                <a:spLocks noEditPoints="1"/>
              </p:cNvSpPr>
              <p:nvPr/>
            </p:nvSpPr>
            <p:spPr bwMode="auto">
              <a:xfrm>
                <a:off x="11772900" y="5551488"/>
                <a:ext cx="157163" cy="155575"/>
              </a:xfrm>
              <a:custGeom>
                <a:avLst/>
                <a:gdLst/>
                <a:ahLst/>
                <a:cxnLst/>
                <a:rect l="0" t="0" r="r" b="b"/>
                <a:pathLst>
                  <a:path w="33" h="33">
                    <a:moveTo>
                      <a:pt x="17" y="33"/>
                    </a:moveTo>
                    <a:cubicBezTo>
                      <a:pt x="8" y="33"/>
                      <a:pt x="0" y="25"/>
                      <a:pt x="0" y="16"/>
                    </a:cubicBezTo>
                    <a:cubicBezTo>
                      <a:pt x="0" y="7"/>
                      <a:pt x="8" y="0"/>
                      <a:pt x="17" y="0"/>
                    </a:cubicBezTo>
                    <a:cubicBezTo>
                      <a:pt x="26" y="0"/>
                      <a:pt x="33" y="7"/>
                      <a:pt x="33" y="16"/>
                    </a:cubicBezTo>
                    <a:cubicBezTo>
                      <a:pt x="33" y="25"/>
                      <a:pt x="26" y="33"/>
                      <a:pt x="17" y="33"/>
                    </a:cubicBezTo>
                    <a:close/>
                    <a:moveTo>
                      <a:pt x="17" y="4"/>
                    </a:moveTo>
                    <a:cubicBezTo>
                      <a:pt x="10" y="4"/>
                      <a:pt x="4" y="9"/>
                      <a:pt x="4" y="16"/>
                    </a:cubicBezTo>
                    <a:cubicBezTo>
                      <a:pt x="4" y="23"/>
                      <a:pt x="10" y="29"/>
                      <a:pt x="17" y="29"/>
                    </a:cubicBezTo>
                    <a:cubicBezTo>
                      <a:pt x="23" y="29"/>
                      <a:pt x="29" y="23"/>
                      <a:pt x="29" y="16"/>
                    </a:cubicBezTo>
                    <a:cubicBezTo>
                      <a:pt x="29" y="9"/>
                      <a:pt x="23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6" name="Freeform 37"/>
              <p:cNvSpPr/>
              <p:nvPr/>
            </p:nvSpPr>
            <p:spPr bwMode="auto">
              <a:xfrm>
                <a:off x="11710987" y="4763"/>
                <a:ext cx="304800" cy="1544638"/>
              </a:xfrm>
              <a:custGeom>
                <a:avLst/>
                <a:gdLst/>
                <a:ahLst/>
                <a:cxnLst/>
                <a:rect l="0" t="0" r="r" b="b"/>
                <a:pathLst>
                  <a:path w="192" h="973">
                    <a:moveTo>
                      <a:pt x="15" y="973"/>
                    </a:moveTo>
                    <a:lnTo>
                      <a:pt x="0" y="973"/>
                    </a:lnTo>
                    <a:lnTo>
                      <a:pt x="0" y="790"/>
                    </a:lnTo>
                    <a:lnTo>
                      <a:pt x="174" y="614"/>
                    </a:lnTo>
                    <a:lnTo>
                      <a:pt x="174" y="0"/>
                    </a:lnTo>
                    <a:lnTo>
                      <a:pt x="192" y="0"/>
                    </a:lnTo>
                    <a:lnTo>
                      <a:pt x="192" y="620"/>
                    </a:lnTo>
                    <a:lnTo>
                      <a:pt x="15" y="796"/>
                    </a:lnTo>
                    <a:lnTo>
                      <a:pt x="15" y="97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7" name="Freeform 38"/>
              <p:cNvSpPr>
                <a:spLocks noEditPoints="1"/>
              </p:cNvSpPr>
              <p:nvPr/>
            </p:nvSpPr>
            <p:spPr bwMode="auto">
              <a:xfrm>
                <a:off x="11636375" y="4867275"/>
                <a:ext cx="188913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8" name="Freeform 39"/>
              <p:cNvSpPr/>
              <p:nvPr/>
            </p:nvSpPr>
            <p:spPr bwMode="auto">
              <a:xfrm>
                <a:off x="11441112" y="5046663"/>
                <a:ext cx="307975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194" h="1135">
                    <a:moveTo>
                      <a:pt x="18" y="1135"/>
                    </a:moveTo>
                    <a:lnTo>
                      <a:pt x="0" y="1135"/>
                    </a:lnTo>
                    <a:lnTo>
                      <a:pt x="0" y="354"/>
                    </a:lnTo>
                    <a:lnTo>
                      <a:pt x="176" y="177"/>
                    </a:lnTo>
                    <a:lnTo>
                      <a:pt x="176" y="0"/>
                    </a:lnTo>
                    <a:lnTo>
                      <a:pt x="194" y="0"/>
                    </a:lnTo>
                    <a:lnTo>
                      <a:pt x="194" y="183"/>
                    </a:lnTo>
                    <a:lnTo>
                      <a:pt x="18" y="360"/>
                    </a:lnTo>
                    <a:lnTo>
                      <a:pt x="18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9" name="Freeform 40"/>
              <p:cNvSpPr>
                <a:spLocks noEditPoints="1"/>
              </p:cNvSpPr>
              <p:nvPr/>
            </p:nvSpPr>
            <p:spPr bwMode="auto">
              <a:xfrm>
                <a:off x="11849100" y="64166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0" name="Rectangle 41"/>
              <p:cNvSpPr>
                <a:spLocks noChangeArrowheads="1"/>
              </p:cNvSpPr>
              <p:nvPr/>
            </p:nvSpPr>
            <p:spPr bwMode="auto">
              <a:xfrm>
                <a:off x="11939587" y="6596063"/>
                <a:ext cx="23813" cy="2524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1413" y="618518"/>
            <a:ext cx="9905998" cy="14785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2" y="2249487"/>
            <a:ext cx="9905999" cy="35417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56921" y="588327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B29048-43B7-425C-998C-923A6D7B015B}" type="datetimeFigureOut">
              <a:rPr lang="it-IT" smtClean="0"/>
              <a:t>19/10/2022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41411" y="5883275"/>
            <a:ext cx="623930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 cap="all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76321" y="5883274"/>
            <a:ext cx="77108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3A7DFB-DA05-4909-95AB-83314B1A91C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7376766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  <p:sldLayoutId id="2147483709" r:id="rId13"/>
    <p:sldLayoutId id="2147483710" r:id="rId14"/>
    <p:sldLayoutId id="2147483711" r:id="rId15"/>
    <p:sldLayoutId id="2147483712" r:id="rId16"/>
    <p:sldLayoutId id="2147483713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SzPct val="125000"/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webp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22.webp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 l="7000" t="-8000" r="7000" b="-8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9818369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>
            <a:extLst>
              <a:ext uri="{FF2B5EF4-FFF2-40B4-BE49-F238E27FC236}">
                <a16:creationId xmlns:a16="http://schemas.microsoft.com/office/drawing/2014/main" id="{12170766-D75E-94E1-ED23-B91D384AA2CF}"/>
              </a:ext>
            </a:extLst>
          </p:cNvPr>
          <p:cNvSpPr txBox="1"/>
          <p:nvPr/>
        </p:nvSpPr>
        <p:spPr>
          <a:xfrm>
            <a:off x="3644348" y="596348"/>
            <a:ext cx="48105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SEGNALI DI GRADIMENTO</a:t>
            </a: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D14E4345-469A-8BBE-6DBE-3D306D7348A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67" t="21552" r="190" b="5085"/>
          <a:stretch/>
        </p:blipFill>
        <p:spPr>
          <a:xfrm>
            <a:off x="417828" y="239815"/>
            <a:ext cx="11581428" cy="6372000"/>
          </a:xfrm>
          <a:prstGeom prst="rect">
            <a:avLst/>
          </a:prstGeom>
          <a:noFill/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id="{1A50DB35-D42F-EC94-54F5-9C6910483023}"/>
              </a:ext>
            </a:extLst>
          </p:cNvPr>
          <p:cNvSpPr txBox="1"/>
          <p:nvPr/>
        </p:nvSpPr>
        <p:spPr>
          <a:xfrm>
            <a:off x="829994" y="781014"/>
            <a:ext cx="4246661" cy="554737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endParaRPr lang="it-IT" sz="4800" dirty="0"/>
          </a:p>
          <a:p>
            <a:r>
              <a:rPr lang="it-IT" sz="4800" b="1" dirty="0">
                <a:solidFill>
                  <a:schemeClr val="bg1"/>
                </a:solidFill>
              </a:rPr>
              <a:t>SEGNALI </a:t>
            </a:r>
          </a:p>
          <a:p>
            <a:r>
              <a:rPr lang="it-IT" sz="4800" b="1" dirty="0">
                <a:solidFill>
                  <a:schemeClr val="bg1"/>
                </a:solidFill>
              </a:rPr>
              <a:t>DI </a:t>
            </a:r>
          </a:p>
          <a:p>
            <a:r>
              <a:rPr lang="it-IT" sz="4800" b="1" dirty="0">
                <a:solidFill>
                  <a:schemeClr val="bg1"/>
                </a:solidFill>
              </a:rPr>
              <a:t>RIFIUTO </a:t>
            </a:r>
          </a:p>
          <a:p>
            <a:endParaRPr lang="it-IT" sz="4800" b="1" dirty="0">
              <a:solidFill>
                <a:schemeClr val="bg1"/>
              </a:solidFill>
            </a:endParaRPr>
          </a:p>
          <a:p>
            <a:r>
              <a:rPr lang="it-IT" sz="4800" b="1" dirty="0">
                <a:solidFill>
                  <a:schemeClr val="bg1"/>
                </a:solidFill>
              </a:rPr>
              <a:t>da SEDUTI</a:t>
            </a:r>
            <a:endParaRPr lang="it-IT" b="1" dirty="0">
              <a:solidFill>
                <a:schemeClr val="bg1"/>
              </a:solidFill>
            </a:endParaRPr>
          </a:p>
          <a:p>
            <a:endParaRPr lang="it-IT" dirty="0"/>
          </a:p>
          <a:p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80022405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>
            <a:extLst>
              <a:ext uri="{FF2B5EF4-FFF2-40B4-BE49-F238E27FC236}">
                <a16:creationId xmlns:a16="http://schemas.microsoft.com/office/drawing/2014/main" id="{72C50B7A-0FBF-200D-6940-4B267306600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" t="20625" r="-516" b="6448"/>
          <a:stretch/>
        </p:blipFill>
        <p:spPr>
          <a:xfrm>
            <a:off x="257298" y="189000"/>
            <a:ext cx="11677403" cy="6480000"/>
          </a:xfrm>
          <a:prstGeom prst="rect">
            <a:avLst/>
          </a:prstGeom>
        </p:spPr>
      </p:pic>
      <p:sp>
        <p:nvSpPr>
          <p:cNvPr id="5" name="CasellaDiTesto 4">
            <a:extLst>
              <a:ext uri="{FF2B5EF4-FFF2-40B4-BE49-F238E27FC236}">
                <a16:creationId xmlns:a16="http://schemas.microsoft.com/office/drawing/2014/main" id="{B5ED66AE-B21E-DC4A-4449-8551236A9933}"/>
              </a:ext>
            </a:extLst>
          </p:cNvPr>
          <p:cNvSpPr txBox="1"/>
          <p:nvPr/>
        </p:nvSpPr>
        <p:spPr>
          <a:xfrm>
            <a:off x="451902" y="3582680"/>
            <a:ext cx="7160455" cy="2985433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endParaRPr lang="it-IT" sz="2800" dirty="0">
              <a:solidFill>
                <a:schemeClr val="bg1"/>
              </a:solidFill>
            </a:endParaRPr>
          </a:p>
          <a:p>
            <a:pPr algn="ctr"/>
            <a:r>
              <a:rPr lang="it-IT" sz="4400" b="1" dirty="0">
                <a:solidFill>
                  <a:schemeClr val="bg1"/>
                </a:solidFill>
              </a:rPr>
              <a:t>SEGNALI DI RIFIUTO</a:t>
            </a:r>
          </a:p>
          <a:p>
            <a:pPr algn="ctr"/>
            <a:endParaRPr lang="it-IT" sz="4400" b="1" dirty="0">
              <a:solidFill>
                <a:schemeClr val="bg1"/>
              </a:solidFill>
            </a:endParaRPr>
          </a:p>
          <a:p>
            <a:pPr algn="ctr"/>
            <a:r>
              <a:rPr lang="it-IT" sz="4400" b="1" dirty="0">
                <a:solidFill>
                  <a:schemeClr val="bg1"/>
                </a:solidFill>
              </a:rPr>
              <a:t> in PIEDI </a:t>
            </a:r>
          </a:p>
          <a:p>
            <a:endParaRPr lang="it-IT" sz="2800" dirty="0"/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4DF8F32A-9915-B170-39DD-6BBECA25E2B0}"/>
              </a:ext>
            </a:extLst>
          </p:cNvPr>
          <p:cNvSpPr txBox="1"/>
          <p:nvPr/>
        </p:nvSpPr>
        <p:spPr>
          <a:xfrm>
            <a:off x="7612357" y="4220308"/>
            <a:ext cx="462498" cy="407963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38585705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>
            <a:extLst>
              <a:ext uri="{FF2B5EF4-FFF2-40B4-BE49-F238E27FC236}">
                <a16:creationId xmlns:a16="http://schemas.microsoft.com/office/drawing/2014/main" id="{75FE1C44-33C2-EB25-F22F-186F60011810}"/>
              </a:ext>
            </a:extLst>
          </p:cNvPr>
          <p:cNvSpPr txBox="1"/>
          <p:nvPr/>
        </p:nvSpPr>
        <p:spPr>
          <a:xfrm>
            <a:off x="3850266" y="380236"/>
            <a:ext cx="4744278" cy="646331"/>
          </a:xfrm>
          <a:prstGeom prst="rect">
            <a:avLst/>
          </a:prstGeom>
          <a:solidFill>
            <a:schemeClr val="tx1"/>
          </a:solidFill>
          <a:ln>
            <a:solidFill>
              <a:srgbClr val="FFFF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3600" b="1" dirty="0">
                <a:solidFill>
                  <a:srgbClr val="FF0066"/>
                </a:solidFill>
                <a:latin typeface="Comic Sans MS" panose="030F0702030302020204" pitchFamily="66" charset="0"/>
              </a:rPr>
              <a:t>ESERCIZIO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5E4097F5-607B-ACB0-9823-ABA973557EA5}"/>
              </a:ext>
            </a:extLst>
          </p:cNvPr>
          <p:cNvSpPr txBox="1"/>
          <p:nvPr/>
        </p:nvSpPr>
        <p:spPr>
          <a:xfrm>
            <a:off x="1770185" y="1724436"/>
            <a:ext cx="8651630" cy="3606628"/>
          </a:xfrm>
          <a:prstGeom prst="rect">
            <a:avLst/>
          </a:prstGeom>
          <a:solidFill>
            <a:schemeClr val="tx1"/>
          </a:solidFill>
          <a:ln w="38100">
            <a:solidFill>
              <a:srgbClr val="FFFF00"/>
            </a:solidFill>
          </a:ln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it-IT" sz="4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Nelle immagini seguenti individua: </a:t>
            </a:r>
          </a:p>
          <a:p>
            <a:pPr marL="457200" indent="-4572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it-IT" sz="4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i segnali di </a:t>
            </a:r>
            <a:r>
              <a:rPr lang="it-IT" sz="40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rifiuto</a:t>
            </a:r>
            <a:r>
              <a:rPr lang="it-IT" sz="4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e </a:t>
            </a:r>
          </a:p>
          <a:p>
            <a:pPr marL="457200" indent="-4572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it-IT" sz="4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i segnali di </a:t>
            </a:r>
            <a:r>
              <a:rPr lang="it-IT" sz="4000" b="1" dirty="0">
                <a:solidFill>
                  <a:srgbClr val="FF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gradimento</a:t>
            </a:r>
          </a:p>
        </p:txBody>
      </p:sp>
    </p:spTree>
    <p:extLst>
      <p:ext uri="{BB962C8B-B14F-4D97-AF65-F5344CB8AC3E}">
        <p14:creationId xmlns:p14="http://schemas.microsoft.com/office/powerpoint/2010/main" val="329858915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:a16="http://schemas.microsoft.com/office/drawing/2014/main" id="{CD2F33C5-F149-746A-4A35-F71738EE1287}"/>
              </a:ext>
            </a:extLst>
          </p:cNvPr>
          <p:cNvSpPr txBox="1"/>
          <p:nvPr/>
        </p:nvSpPr>
        <p:spPr>
          <a:xfrm>
            <a:off x="5067808" y="2566153"/>
            <a:ext cx="1952487" cy="97281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it-IT" dirty="0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7DF64335-9BAA-F9C7-3E0E-77B184CB667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5401" y="745881"/>
            <a:ext cx="6841197" cy="5130898"/>
          </a:xfrm>
          <a:prstGeom prst="rect">
            <a:avLst/>
          </a:prstGeom>
          <a:ln w="57150">
            <a:solidFill>
              <a:schemeClr val="tx1"/>
            </a:solidFill>
          </a:ln>
        </p:spPr>
      </p:pic>
      <p:sp>
        <p:nvSpPr>
          <p:cNvPr id="4" name="Freccia a destra 3">
            <a:extLst>
              <a:ext uri="{FF2B5EF4-FFF2-40B4-BE49-F238E27FC236}">
                <a16:creationId xmlns:a16="http://schemas.microsoft.com/office/drawing/2014/main" id="{1CD2AFE1-248D-3475-285D-F883AE8E1111}"/>
              </a:ext>
            </a:extLst>
          </p:cNvPr>
          <p:cNvSpPr/>
          <p:nvPr/>
        </p:nvSpPr>
        <p:spPr>
          <a:xfrm rot="8148997">
            <a:off x="4895557" y="1617785"/>
            <a:ext cx="773723" cy="464233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20166618"/>
      </p:ext>
    </p:extLst>
  </p:cSld>
  <p:clrMapOvr>
    <a:masterClrMapping/>
  </p:clrMapOvr>
  <p:transition spd="slow">
    <p:push dir="u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>
            <a:extLst>
              <a:ext uri="{FF2B5EF4-FFF2-40B4-BE49-F238E27FC236}">
                <a16:creationId xmlns:a16="http://schemas.microsoft.com/office/drawing/2014/main" id="{693956A5-E627-D995-02D6-780F706AF05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796" r="30708" b="1140"/>
          <a:stretch/>
        </p:blipFill>
        <p:spPr>
          <a:xfrm>
            <a:off x="3090000" y="135000"/>
            <a:ext cx="6012000" cy="6588000"/>
          </a:xfrm>
          <a:prstGeom prst="rect">
            <a:avLst/>
          </a:prstGeom>
          <a:ln w="57150">
            <a:solidFill>
              <a:srgbClr val="FFFF00"/>
            </a:solidFill>
          </a:ln>
        </p:spPr>
      </p:pic>
    </p:spTree>
    <p:extLst>
      <p:ext uri="{BB962C8B-B14F-4D97-AF65-F5344CB8AC3E}">
        <p14:creationId xmlns:p14="http://schemas.microsoft.com/office/powerpoint/2010/main" val="229166350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magine 6">
            <a:extLst>
              <a:ext uri="{FF2B5EF4-FFF2-40B4-BE49-F238E27FC236}">
                <a16:creationId xmlns:a16="http://schemas.microsoft.com/office/drawing/2014/main" id="{913486D0-1617-038F-34AF-0B1F56903C8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7" r="41713" b="15016"/>
          <a:stretch/>
        </p:blipFill>
        <p:spPr>
          <a:xfrm>
            <a:off x="2839736" y="189000"/>
            <a:ext cx="6512528" cy="6156000"/>
          </a:xfrm>
          <a:prstGeom prst="rect">
            <a:avLst/>
          </a:prstGeom>
          <a:ln w="38100">
            <a:solidFill>
              <a:srgbClr val="FF0000"/>
            </a:solidFill>
          </a:ln>
        </p:spPr>
      </p:pic>
    </p:spTree>
    <p:extLst>
      <p:ext uri="{BB962C8B-B14F-4D97-AF65-F5344CB8AC3E}">
        <p14:creationId xmlns:p14="http://schemas.microsoft.com/office/powerpoint/2010/main" val="262015304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>
            <a:extLst>
              <a:ext uri="{FF2B5EF4-FFF2-40B4-BE49-F238E27FC236}">
                <a16:creationId xmlns:a16="http://schemas.microsoft.com/office/drawing/2014/main" id="{52D358C1-0439-2C99-0CFD-87B8195EA67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859" t="463" r="369" b="463"/>
          <a:stretch/>
        </p:blipFill>
        <p:spPr>
          <a:xfrm>
            <a:off x="5790648" y="1123849"/>
            <a:ext cx="5428812" cy="4006089"/>
          </a:xfrm>
          <a:prstGeom prst="rect">
            <a:avLst/>
          </a:prstGeom>
          <a:ln w="38100">
            <a:solidFill>
              <a:srgbClr val="FF0000"/>
            </a:solidFill>
          </a:ln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487AF206-8006-E6F5-18B6-133631F1695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0" t="-38" r="66902" b="32485"/>
          <a:stretch/>
        </p:blipFill>
        <p:spPr>
          <a:xfrm>
            <a:off x="1026369" y="354614"/>
            <a:ext cx="4506526" cy="6278322"/>
          </a:xfrm>
          <a:prstGeom prst="rect">
            <a:avLst/>
          </a:prstGeom>
          <a:ln w="38100">
            <a:solidFill>
              <a:srgbClr val="FF0000"/>
            </a:solidFill>
          </a:ln>
        </p:spPr>
      </p:pic>
    </p:spTree>
    <p:extLst>
      <p:ext uri="{BB962C8B-B14F-4D97-AF65-F5344CB8AC3E}">
        <p14:creationId xmlns:p14="http://schemas.microsoft.com/office/powerpoint/2010/main" val="191756019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>
            <a:extLst>
              <a:ext uri="{FF2B5EF4-FFF2-40B4-BE49-F238E27FC236}">
                <a16:creationId xmlns:a16="http://schemas.microsoft.com/office/drawing/2014/main" id="{E98ED951-E5CF-BB7C-96F6-58A89E5A114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7905" y="360000"/>
            <a:ext cx="4284000" cy="5733133"/>
          </a:xfrm>
          <a:prstGeom prst="rect">
            <a:avLst/>
          </a:prstGeom>
          <a:ln w="38100">
            <a:solidFill>
              <a:srgbClr val="FFFF00"/>
            </a:solidFill>
          </a:ln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19E4583D-18D7-67CE-961C-74FBF0D4AD6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459" t="163" r="191" b="8829"/>
          <a:stretch/>
        </p:blipFill>
        <p:spPr>
          <a:xfrm>
            <a:off x="6096000" y="360000"/>
            <a:ext cx="4284000" cy="5976000"/>
          </a:xfrm>
          <a:prstGeom prst="rect">
            <a:avLst/>
          </a:prstGeom>
          <a:ln w="38100">
            <a:solidFill>
              <a:srgbClr val="FFFF00"/>
            </a:solidFill>
          </a:ln>
        </p:spPr>
      </p:pic>
    </p:spTree>
    <p:extLst>
      <p:ext uri="{BB962C8B-B14F-4D97-AF65-F5344CB8AC3E}">
        <p14:creationId xmlns:p14="http://schemas.microsoft.com/office/powerpoint/2010/main" val="160531395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magine 6">
            <a:extLst>
              <a:ext uri="{FF2B5EF4-FFF2-40B4-BE49-F238E27FC236}">
                <a16:creationId xmlns:a16="http://schemas.microsoft.com/office/drawing/2014/main" id="{22F462E7-34BB-FB66-348A-527E9777A9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8154" y="269340"/>
            <a:ext cx="8075691" cy="63193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340765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96000">
              <a:schemeClr val="accent1">
                <a:lumMod val="5000"/>
                <a:lumOff val="95000"/>
              </a:schemeClr>
            </a:gs>
            <a:gs pos="88000">
              <a:srgbClr val="FFFF99"/>
            </a:gs>
            <a:gs pos="84000">
              <a:schemeClr val="tx1"/>
            </a:gs>
            <a:gs pos="100000">
              <a:srgbClr val="FFFF99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sellaDiTesto 4">
            <a:extLst>
              <a:ext uri="{FF2B5EF4-FFF2-40B4-BE49-F238E27FC236}">
                <a16:creationId xmlns:a16="http://schemas.microsoft.com/office/drawing/2014/main" id="{9616CFDB-786C-8C03-77DD-0DBDAF28AF22}"/>
              </a:ext>
            </a:extLst>
          </p:cNvPr>
          <p:cNvSpPr txBox="1"/>
          <p:nvPr/>
        </p:nvSpPr>
        <p:spPr>
          <a:xfrm>
            <a:off x="1075679" y="364078"/>
            <a:ext cx="6045765" cy="769441"/>
          </a:xfrm>
          <a:prstGeom prst="rect">
            <a:avLst/>
          </a:prstGeom>
          <a:solidFill>
            <a:srgbClr val="0033CC"/>
          </a:solidFill>
          <a:ln w="38100">
            <a:solidFill>
              <a:srgbClr val="FFFF00"/>
            </a:solidFill>
          </a:ln>
        </p:spPr>
        <p:txBody>
          <a:bodyPr wrap="square" rtlCol="0">
            <a:spAutoFit/>
          </a:bodyPr>
          <a:lstStyle/>
          <a:p>
            <a:r>
              <a:rPr lang="it-IT" sz="4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3</a:t>
            </a:r>
            <a:r>
              <a:rPr lang="it-IT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. Direzione dei piedi</a:t>
            </a:r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E673CC77-A5F6-1E9E-A3DC-B80ED26EC73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3" t="9875" r="6661" b="12232"/>
          <a:stretch/>
        </p:blipFill>
        <p:spPr>
          <a:xfrm>
            <a:off x="7560886" y="564848"/>
            <a:ext cx="4392000" cy="5328000"/>
          </a:xfrm>
          <a:prstGeom prst="rect">
            <a:avLst/>
          </a:prstGeom>
        </p:spPr>
      </p:pic>
      <p:sp>
        <p:nvSpPr>
          <p:cNvPr id="8" name="CasellaDiTesto 7">
            <a:extLst>
              <a:ext uri="{FF2B5EF4-FFF2-40B4-BE49-F238E27FC236}">
                <a16:creationId xmlns:a16="http://schemas.microsoft.com/office/drawing/2014/main" id="{732AE958-EED3-F314-C814-C45EDA9F56EF}"/>
              </a:ext>
            </a:extLst>
          </p:cNvPr>
          <p:cNvSpPr txBox="1"/>
          <p:nvPr/>
        </p:nvSpPr>
        <p:spPr>
          <a:xfrm>
            <a:off x="1075679" y="1702190"/>
            <a:ext cx="6879102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4000" b="1" dirty="0">
                <a:solidFill>
                  <a:srgbClr val="0000CC"/>
                </a:solidFill>
                <a:latin typeface="Arial Rounded MT Bold" panose="020F0704030504030204" pitchFamily="34" charset="0"/>
              </a:rPr>
              <a:t>I piedi indicano sempre:</a:t>
            </a:r>
          </a:p>
          <a:p>
            <a:endParaRPr lang="it-IT" sz="4000" b="1" dirty="0">
              <a:solidFill>
                <a:srgbClr val="0000CC"/>
              </a:solidFill>
              <a:latin typeface="Arial Rounded MT Bold" panose="020F0704030504030204" pitchFamily="34" charset="0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it-IT" sz="4000" b="1" dirty="0">
                <a:solidFill>
                  <a:srgbClr val="0000CC"/>
                </a:solidFill>
                <a:latin typeface="Arial Rounded MT Bold" panose="020F0704030504030204" pitchFamily="34" charset="0"/>
              </a:rPr>
              <a:t>dove è rivolta la nostra </a:t>
            </a:r>
            <a:r>
              <a:rPr lang="it-IT" sz="40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attenzione</a:t>
            </a:r>
          </a:p>
          <a:p>
            <a:endParaRPr lang="it-IT" sz="4000" b="1" dirty="0">
              <a:solidFill>
                <a:srgbClr val="0000CC"/>
              </a:solidFill>
              <a:latin typeface="Arial Rounded MT Bold" panose="020F0704030504030204" pitchFamily="34" charset="0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it-IT" sz="4000" b="1" dirty="0">
                <a:solidFill>
                  <a:srgbClr val="0000CC"/>
                </a:solidFill>
                <a:latin typeface="Arial Rounded MT Bold" panose="020F0704030504030204" pitchFamily="34" charset="0"/>
              </a:rPr>
              <a:t>Verso quale </a:t>
            </a:r>
            <a:r>
              <a:rPr lang="it-IT" sz="40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direzione</a:t>
            </a:r>
            <a:r>
              <a:rPr lang="it-IT" sz="4000" b="1" dirty="0">
                <a:solidFill>
                  <a:srgbClr val="0000CC"/>
                </a:solidFill>
                <a:latin typeface="Arial Rounded MT Bold" panose="020F0704030504030204" pitchFamily="34" charset="0"/>
              </a:rPr>
              <a:t> voglio andare</a:t>
            </a:r>
          </a:p>
        </p:txBody>
      </p:sp>
    </p:spTree>
    <p:extLst>
      <p:ext uri="{BB962C8B-B14F-4D97-AF65-F5344CB8AC3E}">
        <p14:creationId xmlns:p14="http://schemas.microsoft.com/office/powerpoint/2010/main" val="15866427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87000">
              <a:srgbClr val="FFFF99"/>
            </a:gs>
            <a:gs pos="92000">
              <a:srgbClr val="FF3399"/>
            </a:gs>
            <a:gs pos="99083">
              <a:schemeClr val="tx1"/>
            </a:gs>
            <a:gs pos="63000">
              <a:schemeClr val="tx1"/>
            </a:gs>
            <a:gs pos="90000">
              <a:schemeClr val="tx1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>
            <a:extLst>
              <a:ext uri="{FF2B5EF4-FFF2-40B4-BE49-F238E27FC236}">
                <a16:creationId xmlns:a16="http://schemas.microsoft.com/office/drawing/2014/main" id="{AFA095C3-75B0-E937-E8F5-213C0F53AEA1}"/>
              </a:ext>
            </a:extLst>
          </p:cNvPr>
          <p:cNvSpPr txBox="1"/>
          <p:nvPr/>
        </p:nvSpPr>
        <p:spPr>
          <a:xfrm>
            <a:off x="2715064" y="564494"/>
            <a:ext cx="6288258" cy="646331"/>
          </a:xfrm>
          <a:prstGeom prst="rect">
            <a:avLst/>
          </a:prstGeom>
          <a:solidFill>
            <a:srgbClr val="FF3399"/>
          </a:solidFill>
          <a:ln w="28575">
            <a:solidFill>
              <a:srgbClr val="0000CC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3600" b="1" dirty="0"/>
              <a:t>DI COSA PARLEREMO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07228DCC-9A1F-1276-F2EF-4523AB9B44C5}"/>
              </a:ext>
            </a:extLst>
          </p:cNvPr>
          <p:cNvSpPr txBox="1"/>
          <p:nvPr/>
        </p:nvSpPr>
        <p:spPr>
          <a:xfrm>
            <a:off x="2715064" y="1738255"/>
            <a:ext cx="5880296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400" b="1" dirty="0">
                <a:solidFill>
                  <a:srgbClr val="0000CC"/>
                </a:solidFill>
              </a:rPr>
              <a:t>1</a:t>
            </a:r>
            <a:r>
              <a:rPr lang="it-IT" sz="3400" b="1" dirty="0">
                <a:solidFill>
                  <a:schemeClr val="bg1"/>
                </a:solidFill>
              </a:rPr>
              <a:t>. COS’È LA COMUNICAZIONE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98BCD44D-6D32-BAFE-7895-2763A4D76F01}"/>
              </a:ext>
            </a:extLst>
          </p:cNvPr>
          <p:cNvSpPr txBox="1"/>
          <p:nvPr/>
        </p:nvSpPr>
        <p:spPr>
          <a:xfrm>
            <a:off x="2729131" y="2806897"/>
            <a:ext cx="7835705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400" b="1" dirty="0">
                <a:solidFill>
                  <a:srgbClr val="FF0000"/>
                </a:solidFill>
              </a:rPr>
              <a:t>2</a:t>
            </a:r>
            <a:r>
              <a:rPr lang="it-IT" sz="3400" b="1" dirty="0">
                <a:solidFill>
                  <a:schemeClr val="bg1"/>
                </a:solidFill>
              </a:rPr>
              <a:t>. LA COMUNICAZIONE </a:t>
            </a:r>
            <a:r>
              <a:rPr lang="it-IT" sz="3400" b="1" dirty="0"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NON VERBALE</a:t>
            </a:r>
            <a:r>
              <a:rPr lang="it-IT" sz="3400" b="1" dirty="0">
                <a:solidFill>
                  <a:schemeClr val="bg1"/>
                </a:solidFill>
              </a:rPr>
              <a:t>: SEGNALI DI </a:t>
            </a:r>
            <a:r>
              <a:rPr lang="it-IT" sz="3400" b="1" i="1" dirty="0">
                <a:solidFill>
                  <a:schemeClr val="bg1"/>
                </a:solidFill>
              </a:rPr>
              <a:t>GRADIMENTO</a:t>
            </a:r>
            <a:r>
              <a:rPr lang="it-IT" sz="3400" b="1" dirty="0">
                <a:solidFill>
                  <a:schemeClr val="bg1"/>
                </a:solidFill>
              </a:rPr>
              <a:t> e DI </a:t>
            </a:r>
            <a:r>
              <a:rPr lang="it-IT" sz="3400" b="1" i="1" dirty="0">
                <a:solidFill>
                  <a:schemeClr val="bg1"/>
                </a:solidFill>
              </a:rPr>
              <a:t>RIFIUTO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13C0FB4C-B3C6-02A6-FC81-BCC48C3FA3BE}"/>
              </a:ext>
            </a:extLst>
          </p:cNvPr>
          <p:cNvSpPr txBox="1"/>
          <p:nvPr/>
        </p:nvSpPr>
        <p:spPr>
          <a:xfrm>
            <a:off x="2729131" y="4367982"/>
            <a:ext cx="5134708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400" b="1" dirty="0">
                <a:solidFill>
                  <a:schemeClr val="accent4">
                    <a:lumMod val="50000"/>
                  </a:schemeClr>
                </a:solidFill>
              </a:rPr>
              <a:t>3</a:t>
            </a:r>
            <a:r>
              <a:rPr lang="it-IT" sz="3400" b="1" dirty="0">
                <a:solidFill>
                  <a:schemeClr val="bg1"/>
                </a:solidFill>
              </a:rPr>
              <a:t>. LA DIREZIONE DEI PIEDI</a:t>
            </a:r>
          </a:p>
        </p:txBody>
      </p:sp>
    </p:spTree>
    <p:extLst>
      <p:ext uri="{BB962C8B-B14F-4D97-AF65-F5344CB8AC3E}">
        <p14:creationId xmlns:p14="http://schemas.microsoft.com/office/powerpoint/2010/main" val="35051876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96000">
              <a:schemeClr val="accent1">
                <a:lumMod val="5000"/>
                <a:lumOff val="95000"/>
              </a:schemeClr>
            </a:gs>
            <a:gs pos="88000">
              <a:srgbClr val="FFFF99"/>
            </a:gs>
            <a:gs pos="84000">
              <a:schemeClr val="tx1"/>
            </a:gs>
            <a:gs pos="100000">
              <a:srgbClr val="FFFF99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magin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913" y="840673"/>
            <a:ext cx="11288173" cy="5719317"/>
          </a:xfrm>
          <a:prstGeom prst="rect">
            <a:avLst/>
          </a:prstGeom>
        </p:spPr>
      </p:pic>
      <p:sp>
        <p:nvSpPr>
          <p:cNvPr id="9" name="CasellaDiTesto 8"/>
          <p:cNvSpPr txBox="1"/>
          <p:nvPr/>
        </p:nvSpPr>
        <p:spPr>
          <a:xfrm>
            <a:off x="5514535" y="1864341"/>
            <a:ext cx="2743200" cy="2062103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it-IT" sz="3200" b="1" dirty="0">
                <a:solidFill>
                  <a:srgbClr val="0000CC"/>
                </a:solidFill>
              </a:rPr>
              <a:t>Il terzo ragazzo è escluso dalla conversazione</a:t>
            </a:r>
          </a:p>
        </p:txBody>
      </p:sp>
      <p:sp>
        <p:nvSpPr>
          <p:cNvPr id="10" name="CasellaDiTesto 9"/>
          <p:cNvSpPr txBox="1"/>
          <p:nvPr/>
        </p:nvSpPr>
        <p:spPr>
          <a:xfrm>
            <a:off x="4560089" y="4629129"/>
            <a:ext cx="2473285" cy="2062103"/>
          </a:xfrm>
          <a:prstGeom prst="rect">
            <a:avLst/>
          </a:prstGeom>
          <a:solidFill>
            <a:srgbClr val="FF9966"/>
          </a:solidFill>
        </p:spPr>
        <p:txBody>
          <a:bodyPr wrap="square" rtlCol="0">
            <a:spAutoFit/>
          </a:bodyPr>
          <a:lstStyle/>
          <a:p>
            <a:r>
              <a:rPr lang="it-IT" sz="3200" b="1" dirty="0">
                <a:solidFill>
                  <a:srgbClr val="0000CC"/>
                </a:solidFill>
              </a:rPr>
              <a:t>I piedi dimostrano l’interesse dei ragazzi</a:t>
            </a:r>
          </a:p>
        </p:txBody>
      </p:sp>
      <p:sp>
        <p:nvSpPr>
          <p:cNvPr id="2" name="Freccia a destra 1">
            <a:extLst>
              <a:ext uri="{FF2B5EF4-FFF2-40B4-BE49-F238E27FC236}">
                <a16:creationId xmlns:a16="http://schemas.microsoft.com/office/drawing/2014/main" id="{5243423E-8774-AE2E-EA62-0F96CDA7E037}"/>
              </a:ext>
            </a:extLst>
          </p:cNvPr>
          <p:cNvSpPr/>
          <p:nvPr/>
        </p:nvSpPr>
        <p:spPr>
          <a:xfrm rot="20220459">
            <a:off x="1748153" y="5262033"/>
            <a:ext cx="974012" cy="255952"/>
          </a:xfrm>
          <a:prstGeom prst="rightArrow">
            <a:avLst/>
          </a:prstGeom>
          <a:solidFill>
            <a:srgbClr val="0000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" name="Freccia a destra 2">
            <a:extLst>
              <a:ext uri="{FF2B5EF4-FFF2-40B4-BE49-F238E27FC236}">
                <a16:creationId xmlns:a16="http://schemas.microsoft.com/office/drawing/2014/main" id="{F936777C-09D8-3823-95BB-8756A824476B}"/>
              </a:ext>
            </a:extLst>
          </p:cNvPr>
          <p:cNvSpPr/>
          <p:nvPr/>
        </p:nvSpPr>
        <p:spPr>
          <a:xfrm rot="12095895">
            <a:off x="3309108" y="5128886"/>
            <a:ext cx="556616" cy="236059"/>
          </a:xfrm>
          <a:prstGeom prst="rightArrow">
            <a:avLst/>
          </a:prstGeom>
          <a:solidFill>
            <a:srgbClr val="0000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1" name="Freccia a destra 10">
            <a:extLst>
              <a:ext uri="{FF2B5EF4-FFF2-40B4-BE49-F238E27FC236}">
                <a16:creationId xmlns:a16="http://schemas.microsoft.com/office/drawing/2014/main" id="{0E26F3AB-EF94-E978-A423-05052550E367}"/>
              </a:ext>
            </a:extLst>
          </p:cNvPr>
          <p:cNvSpPr/>
          <p:nvPr/>
        </p:nvSpPr>
        <p:spPr>
          <a:xfrm>
            <a:off x="2475748" y="4726393"/>
            <a:ext cx="515433" cy="246629"/>
          </a:xfrm>
          <a:prstGeom prst="rightArrow">
            <a:avLst/>
          </a:prstGeom>
          <a:solidFill>
            <a:srgbClr val="0000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2" name="Freccia a destra 11">
            <a:extLst>
              <a:ext uri="{FF2B5EF4-FFF2-40B4-BE49-F238E27FC236}">
                <a16:creationId xmlns:a16="http://schemas.microsoft.com/office/drawing/2014/main" id="{3763A1F8-0CF2-1282-3733-0778DDC5EDDD}"/>
              </a:ext>
            </a:extLst>
          </p:cNvPr>
          <p:cNvSpPr/>
          <p:nvPr/>
        </p:nvSpPr>
        <p:spPr>
          <a:xfrm rot="2346718">
            <a:off x="8731725" y="5456850"/>
            <a:ext cx="886264" cy="229632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3" name="Freccia in giù 12">
            <a:extLst>
              <a:ext uri="{FF2B5EF4-FFF2-40B4-BE49-F238E27FC236}">
                <a16:creationId xmlns:a16="http://schemas.microsoft.com/office/drawing/2014/main" id="{D6A9D023-2E8F-861A-AB9F-AEC623CE33A1}"/>
              </a:ext>
            </a:extLst>
          </p:cNvPr>
          <p:cNvSpPr/>
          <p:nvPr/>
        </p:nvSpPr>
        <p:spPr>
          <a:xfrm>
            <a:off x="8223559" y="4447473"/>
            <a:ext cx="269915" cy="942536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4" name="Freccia in giù 13">
            <a:extLst>
              <a:ext uri="{FF2B5EF4-FFF2-40B4-BE49-F238E27FC236}">
                <a16:creationId xmlns:a16="http://schemas.microsoft.com/office/drawing/2014/main" id="{205F0E6B-66D4-F4A9-03B0-39170ADE1C25}"/>
              </a:ext>
            </a:extLst>
          </p:cNvPr>
          <p:cNvSpPr/>
          <p:nvPr/>
        </p:nvSpPr>
        <p:spPr>
          <a:xfrm>
            <a:off x="11064046" y="4424964"/>
            <a:ext cx="269915" cy="942536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9" name="Freccia a destra 18">
            <a:extLst>
              <a:ext uri="{FF2B5EF4-FFF2-40B4-BE49-F238E27FC236}">
                <a16:creationId xmlns:a16="http://schemas.microsoft.com/office/drawing/2014/main" id="{3053CAB3-E8BF-1021-77EA-A8D7A0158143}"/>
              </a:ext>
            </a:extLst>
          </p:cNvPr>
          <p:cNvSpPr/>
          <p:nvPr/>
        </p:nvSpPr>
        <p:spPr>
          <a:xfrm rot="8740616">
            <a:off x="10083126" y="5423681"/>
            <a:ext cx="714222" cy="227055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" name="Freccia a destra 3">
            <a:extLst>
              <a:ext uri="{FF2B5EF4-FFF2-40B4-BE49-F238E27FC236}">
                <a16:creationId xmlns:a16="http://schemas.microsoft.com/office/drawing/2014/main" id="{A5B04F21-5401-AAAF-D554-445E7A196F62}"/>
              </a:ext>
            </a:extLst>
          </p:cNvPr>
          <p:cNvSpPr/>
          <p:nvPr/>
        </p:nvSpPr>
        <p:spPr>
          <a:xfrm>
            <a:off x="9266100" y="4991636"/>
            <a:ext cx="1064072" cy="180670"/>
          </a:xfrm>
          <a:prstGeom prst="rightArrow">
            <a:avLst/>
          </a:prstGeom>
          <a:solidFill>
            <a:srgbClr val="FFFF00"/>
          </a:solidFill>
          <a:ln>
            <a:solidFill>
              <a:schemeClr val="accent1">
                <a:shade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" name="Freccia a sinistra 4">
            <a:extLst>
              <a:ext uri="{FF2B5EF4-FFF2-40B4-BE49-F238E27FC236}">
                <a16:creationId xmlns:a16="http://schemas.microsoft.com/office/drawing/2014/main" id="{FC641EEC-D29F-485F-32EB-11DE41A0DF8D}"/>
              </a:ext>
            </a:extLst>
          </p:cNvPr>
          <p:cNvSpPr/>
          <p:nvPr/>
        </p:nvSpPr>
        <p:spPr>
          <a:xfrm>
            <a:off x="9027628" y="4991636"/>
            <a:ext cx="781903" cy="180670"/>
          </a:xfrm>
          <a:prstGeom prst="lef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8138380"/>
      </p:ext>
    </p:extLst>
  </p:cSld>
  <p:clrMapOvr>
    <a:masterClrMapping/>
  </p:clrMapOvr>
  <p:transition spd="slow">
    <p:push dir="u"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96000">
              <a:schemeClr val="accent1">
                <a:lumMod val="5000"/>
                <a:lumOff val="95000"/>
              </a:schemeClr>
            </a:gs>
            <a:gs pos="88000">
              <a:srgbClr val="FFFF99"/>
            </a:gs>
            <a:gs pos="84000">
              <a:schemeClr val="tx1"/>
            </a:gs>
            <a:gs pos="100000">
              <a:srgbClr val="FFFF99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:a16="http://schemas.microsoft.com/office/drawing/2014/main" id="{85B78008-8A14-BA1D-C5D9-5DDD5A574C47}"/>
              </a:ext>
            </a:extLst>
          </p:cNvPr>
          <p:cNvSpPr txBox="1"/>
          <p:nvPr/>
        </p:nvSpPr>
        <p:spPr>
          <a:xfrm>
            <a:off x="2923735" y="323556"/>
            <a:ext cx="6344530" cy="646331"/>
          </a:xfrm>
          <a:prstGeom prst="rect">
            <a:avLst/>
          </a:prstGeom>
          <a:noFill/>
          <a:ln w="28575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3600" b="1" dirty="0">
                <a:solidFill>
                  <a:srgbClr val="0000CC"/>
                </a:solidFill>
                <a:latin typeface="Comic Sans MS" panose="030F0702030302020204" pitchFamily="66" charset="0"/>
              </a:rPr>
              <a:t>ESERCIZIO PER CASA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90AF58B9-D2D5-7BB1-CF59-C5FE6C2773D0}"/>
              </a:ext>
            </a:extLst>
          </p:cNvPr>
          <p:cNvSpPr txBox="1"/>
          <p:nvPr/>
        </p:nvSpPr>
        <p:spPr>
          <a:xfrm>
            <a:off x="328032" y="1547105"/>
            <a:ext cx="5641572" cy="397493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71500" lvl="0" indent="-571500">
              <a:lnSpc>
                <a:spcPct val="115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it-IT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Silenzia un programma </a:t>
            </a:r>
          </a:p>
          <a:p>
            <a:pPr lvl="0">
              <a:lnSpc>
                <a:spcPct val="115000"/>
              </a:lnSpc>
              <a:spcAft>
                <a:spcPts val="1000"/>
              </a:spcAft>
            </a:pPr>
            <a:r>
              <a:rPr lang="it-IT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televisivo </a:t>
            </a:r>
          </a:p>
          <a:p>
            <a:pPr marL="571500" lvl="0" indent="-571500">
              <a:lnSpc>
                <a:spcPct val="115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it-IT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 fai attenzione alla comunicazione </a:t>
            </a:r>
          </a:p>
          <a:p>
            <a:pPr lvl="0">
              <a:lnSpc>
                <a:spcPct val="115000"/>
              </a:lnSpc>
              <a:spcAft>
                <a:spcPts val="1000"/>
              </a:spcAft>
            </a:pPr>
            <a:r>
              <a:rPr lang="it-IT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non verbale</a:t>
            </a: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A343DB3E-14A1-97F3-1397-D382033B018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4050714"/>
            <a:ext cx="5641571" cy="2483730"/>
          </a:xfrm>
          <a:prstGeom prst="rect">
            <a:avLst/>
          </a:prstGeom>
          <a:ln>
            <a:solidFill>
              <a:srgbClr val="FF0000"/>
            </a:solidFill>
          </a:ln>
        </p:spPr>
      </p:pic>
      <p:pic>
        <p:nvPicPr>
          <p:cNvPr id="8" name="Immagine 7">
            <a:extLst>
              <a:ext uri="{FF2B5EF4-FFF2-40B4-BE49-F238E27FC236}">
                <a16:creationId xmlns:a16="http://schemas.microsoft.com/office/drawing/2014/main" id="{37A1F1CF-4E03-CC90-6002-AE145AEE804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28338" y="1521832"/>
            <a:ext cx="4170192" cy="2345733"/>
          </a:xfrm>
          <a:prstGeom prst="rect">
            <a:avLst/>
          </a:prstGeom>
          <a:ln>
            <a:solidFill>
              <a:srgbClr val="FF0000"/>
            </a:solidFill>
          </a:ln>
        </p:spPr>
      </p:pic>
    </p:spTree>
    <p:extLst>
      <p:ext uri="{BB962C8B-B14F-4D97-AF65-F5344CB8AC3E}">
        <p14:creationId xmlns:p14="http://schemas.microsoft.com/office/powerpoint/2010/main" val="160247009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>
            <a:extLst>
              <a:ext uri="{FF2B5EF4-FFF2-40B4-BE49-F238E27FC236}">
                <a16:creationId xmlns:a16="http://schemas.microsoft.com/office/drawing/2014/main" id="{9527D532-C870-A5A0-324C-C18FC8BB61C2}"/>
              </a:ext>
            </a:extLst>
          </p:cNvPr>
          <p:cNvSpPr txBox="1"/>
          <p:nvPr/>
        </p:nvSpPr>
        <p:spPr>
          <a:xfrm>
            <a:off x="81479" y="166931"/>
            <a:ext cx="441725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200" b="1" dirty="0">
                <a:solidFill>
                  <a:srgbClr val="FF0066"/>
                </a:solidFill>
              </a:rPr>
              <a:t>RIEPILOGO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F86E237B-0C88-A666-3C8E-6D11376B5071}"/>
              </a:ext>
            </a:extLst>
          </p:cNvPr>
          <p:cNvSpPr txBox="1"/>
          <p:nvPr/>
        </p:nvSpPr>
        <p:spPr>
          <a:xfrm>
            <a:off x="3830303" y="875224"/>
            <a:ext cx="5078437" cy="646331"/>
          </a:xfrm>
          <a:prstGeom prst="rect">
            <a:avLst/>
          </a:prstGeom>
          <a:solidFill>
            <a:schemeClr val="tx1"/>
          </a:solidFill>
          <a:ln w="28575">
            <a:solidFill>
              <a:srgbClr val="FFFF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3600" b="1" dirty="0"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LA COMUNICAZIONE</a:t>
            </a:r>
          </a:p>
        </p:txBody>
      </p:sp>
      <p:sp>
        <p:nvSpPr>
          <p:cNvPr id="6" name="Freccia a destra 5">
            <a:extLst>
              <a:ext uri="{FF2B5EF4-FFF2-40B4-BE49-F238E27FC236}">
                <a16:creationId xmlns:a16="http://schemas.microsoft.com/office/drawing/2014/main" id="{4DBDCB64-AB50-CFA0-7D5E-D9D310721013}"/>
              </a:ext>
            </a:extLst>
          </p:cNvPr>
          <p:cNvSpPr/>
          <p:nvPr/>
        </p:nvSpPr>
        <p:spPr>
          <a:xfrm rot="8927814">
            <a:off x="2787243" y="2059464"/>
            <a:ext cx="2037833" cy="373851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" name="Freccia a destra 6">
            <a:extLst>
              <a:ext uri="{FF2B5EF4-FFF2-40B4-BE49-F238E27FC236}">
                <a16:creationId xmlns:a16="http://schemas.microsoft.com/office/drawing/2014/main" id="{E8931B6D-DCC6-3B10-AC04-6331E91372A7}"/>
              </a:ext>
            </a:extLst>
          </p:cNvPr>
          <p:cNvSpPr/>
          <p:nvPr/>
        </p:nvSpPr>
        <p:spPr>
          <a:xfrm rot="5400000">
            <a:off x="5792432" y="1970468"/>
            <a:ext cx="1154180" cy="379468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2FB200BE-6EBC-B909-F2D1-9FC1FDB04559}"/>
              </a:ext>
            </a:extLst>
          </p:cNvPr>
          <p:cNvSpPr txBox="1"/>
          <p:nvPr/>
        </p:nvSpPr>
        <p:spPr>
          <a:xfrm>
            <a:off x="654579" y="2934148"/>
            <a:ext cx="3603091" cy="2862322"/>
          </a:xfrm>
          <a:prstGeom prst="rect">
            <a:avLst/>
          </a:prstGeom>
          <a:noFill/>
          <a:ln>
            <a:solidFill>
              <a:srgbClr val="FFFF00"/>
            </a:solidFill>
          </a:ln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it-IT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COS’È</a:t>
            </a:r>
          </a:p>
          <a:p>
            <a:endParaRPr lang="it-IT" sz="3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it-IT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UN PRESUPPOSTO DELLA COMUNICAZIONE</a:t>
            </a:r>
          </a:p>
          <a:p>
            <a:endParaRPr lang="it-IT" sz="3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80513328-410C-2926-D0A8-34F4DB858109}"/>
              </a:ext>
            </a:extLst>
          </p:cNvPr>
          <p:cNvSpPr txBox="1"/>
          <p:nvPr/>
        </p:nvSpPr>
        <p:spPr>
          <a:xfrm>
            <a:off x="4477631" y="2860810"/>
            <a:ext cx="3871543" cy="3539430"/>
          </a:xfrm>
          <a:prstGeom prst="rect">
            <a:avLst/>
          </a:prstGeom>
          <a:noFill/>
          <a:ln>
            <a:solidFill>
              <a:srgbClr val="FFFF00"/>
            </a:solidFill>
          </a:ln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it-IT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COMUNICAZIONE NON VERBALE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it-IT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it-IT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SEGNALI DI </a:t>
            </a:r>
            <a:r>
              <a:rPr lang="it-IT" sz="32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GRADIMENTO</a:t>
            </a:r>
            <a:r>
              <a:rPr lang="it-IT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e DI </a:t>
            </a:r>
            <a:r>
              <a:rPr lang="it-IT" sz="32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RIFIUTO</a:t>
            </a:r>
          </a:p>
          <a:p>
            <a:endParaRPr lang="it-IT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Freccia a destra 9">
            <a:extLst>
              <a:ext uri="{FF2B5EF4-FFF2-40B4-BE49-F238E27FC236}">
                <a16:creationId xmlns:a16="http://schemas.microsoft.com/office/drawing/2014/main" id="{1C20FC09-0FD1-B30A-8791-BE8F1819C61F}"/>
              </a:ext>
            </a:extLst>
          </p:cNvPr>
          <p:cNvSpPr/>
          <p:nvPr/>
        </p:nvSpPr>
        <p:spPr>
          <a:xfrm rot="2229985">
            <a:off x="7780309" y="2012208"/>
            <a:ext cx="1822516" cy="344434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270265EB-612C-9F9D-E7AE-BE4CBA01B433}"/>
              </a:ext>
            </a:extLst>
          </p:cNvPr>
          <p:cNvSpPr txBox="1"/>
          <p:nvPr/>
        </p:nvSpPr>
        <p:spPr>
          <a:xfrm>
            <a:off x="8607466" y="3042795"/>
            <a:ext cx="3288983" cy="1077218"/>
          </a:xfrm>
          <a:prstGeom prst="rect">
            <a:avLst/>
          </a:prstGeom>
          <a:noFill/>
          <a:ln>
            <a:solidFill>
              <a:srgbClr val="FFFF00"/>
            </a:solidFill>
          </a:ln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it-IT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 DIREZIONE </a:t>
            </a:r>
          </a:p>
          <a:p>
            <a:r>
              <a:rPr lang="it-IT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DEI PIEDI</a:t>
            </a:r>
          </a:p>
        </p:txBody>
      </p:sp>
    </p:spTree>
    <p:extLst>
      <p:ext uri="{BB962C8B-B14F-4D97-AF65-F5344CB8AC3E}">
        <p14:creationId xmlns:p14="http://schemas.microsoft.com/office/powerpoint/2010/main" val="233164079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>
            <a:extLst>
              <a:ext uri="{FF2B5EF4-FFF2-40B4-BE49-F238E27FC236}">
                <a16:creationId xmlns:a16="http://schemas.microsoft.com/office/drawing/2014/main" id="{B7B85CAF-4A50-47E8-53F9-E3C602FCB059}"/>
              </a:ext>
            </a:extLst>
          </p:cNvPr>
          <p:cNvSpPr txBox="1"/>
          <p:nvPr/>
        </p:nvSpPr>
        <p:spPr>
          <a:xfrm>
            <a:off x="1860453" y="408150"/>
            <a:ext cx="7666893" cy="646331"/>
          </a:xfrm>
          <a:prstGeom prst="rect">
            <a:avLst/>
          </a:prstGeom>
          <a:solidFill>
            <a:srgbClr val="0000CC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3600" b="1" dirty="0"/>
              <a:t>LA PROSSIMA VOLTA PARLEREMO DI: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7A6D584A-3208-F407-45C8-A3CE5221384E}"/>
              </a:ext>
            </a:extLst>
          </p:cNvPr>
          <p:cNvSpPr txBox="1"/>
          <p:nvPr/>
        </p:nvSpPr>
        <p:spPr>
          <a:xfrm>
            <a:off x="1860453" y="1661321"/>
            <a:ext cx="4614203" cy="1200329"/>
          </a:xfrm>
          <a:prstGeom prst="rect">
            <a:avLst/>
          </a:prstGeom>
          <a:noFill/>
          <a:ln>
            <a:solidFill>
              <a:srgbClr val="FF0066"/>
            </a:solidFill>
          </a:ln>
        </p:spPr>
        <p:txBody>
          <a:bodyPr wrap="square" rtlCol="0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it-IT" sz="3600" b="1" dirty="0"/>
              <a:t>MICROESPRESSIONI</a:t>
            </a:r>
          </a:p>
          <a:p>
            <a:r>
              <a:rPr lang="it-IT" sz="3600" b="1" dirty="0"/>
              <a:t>     FACCIALI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25D30579-3DCE-DA94-8DA4-B18DE9E834E2}"/>
              </a:ext>
            </a:extLst>
          </p:cNvPr>
          <p:cNvSpPr txBox="1"/>
          <p:nvPr/>
        </p:nvSpPr>
        <p:spPr>
          <a:xfrm>
            <a:off x="6319911" y="4871032"/>
            <a:ext cx="3480582" cy="646331"/>
          </a:xfrm>
          <a:prstGeom prst="rect">
            <a:avLst/>
          </a:prstGeom>
          <a:noFill/>
          <a:ln>
            <a:solidFill>
              <a:srgbClr val="FF0066"/>
            </a:solidFill>
          </a:ln>
        </p:spPr>
        <p:txBody>
          <a:bodyPr wrap="square">
            <a:spAutoFit/>
          </a:bodyPr>
          <a:lstStyle/>
          <a:p>
            <a:pPr marL="571500" indent="-5715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it-IT" sz="3600" b="1" dirty="0">
                <a:effectLst/>
                <a:latin typeface="+mj-lt"/>
                <a:cs typeface="Calibri Light" panose="020F0302020204030204" pitchFamily="34" charset="0"/>
              </a:rPr>
              <a:t>PROSSEMICA</a:t>
            </a:r>
          </a:p>
        </p:txBody>
      </p:sp>
      <p:pic>
        <p:nvPicPr>
          <p:cNvPr id="9" name="Immagine 8">
            <a:extLst>
              <a:ext uri="{FF2B5EF4-FFF2-40B4-BE49-F238E27FC236}">
                <a16:creationId xmlns:a16="http://schemas.microsoft.com/office/drawing/2014/main" id="{D741D71A-607A-D97C-EF98-9C200687E28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5589" y="1577122"/>
            <a:ext cx="4571706" cy="2569056"/>
          </a:xfrm>
          <a:prstGeom prst="rect">
            <a:avLst/>
          </a:prstGeom>
        </p:spPr>
      </p:pic>
      <p:pic>
        <p:nvPicPr>
          <p:cNvPr id="11" name="Immagine 10">
            <a:extLst>
              <a:ext uri="{FF2B5EF4-FFF2-40B4-BE49-F238E27FC236}">
                <a16:creationId xmlns:a16="http://schemas.microsoft.com/office/drawing/2014/main" id="{6AC4711D-CEA5-C09F-5725-74FE44F7AC6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4705" y="3429000"/>
            <a:ext cx="5101295" cy="28840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748928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sellaDiTesto 4">
            <a:extLst>
              <a:ext uri="{FF2B5EF4-FFF2-40B4-BE49-F238E27FC236}">
                <a16:creationId xmlns:a16="http://schemas.microsoft.com/office/drawing/2014/main" id="{6084581C-DAEA-B635-AEB3-E6C5C6578AD6}"/>
              </a:ext>
            </a:extLst>
          </p:cNvPr>
          <p:cNvSpPr txBox="1"/>
          <p:nvPr/>
        </p:nvSpPr>
        <p:spPr>
          <a:xfrm>
            <a:off x="5662234" y="3429000"/>
            <a:ext cx="6098344" cy="2308324"/>
          </a:xfrm>
          <a:prstGeom prst="rect">
            <a:avLst/>
          </a:prstGeom>
          <a:solidFill>
            <a:schemeClr val="tx1"/>
          </a:solidFill>
          <a:ln w="28575"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it-IT" sz="4800" b="1" i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Il corpo dice sempre </a:t>
            </a:r>
          </a:p>
          <a:p>
            <a:pPr algn="ctr"/>
            <a:r>
              <a:rPr lang="it-IT" sz="4800" b="1" i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 verità, </a:t>
            </a:r>
          </a:p>
          <a:p>
            <a:pPr algn="ctr"/>
            <a:r>
              <a:rPr lang="it-IT" sz="4800" b="1" i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basta saperlo “leggere”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3A0357A4-270F-B014-C534-2F8483985CD1}"/>
              </a:ext>
            </a:extLst>
          </p:cNvPr>
          <p:cNvSpPr txBox="1"/>
          <p:nvPr/>
        </p:nvSpPr>
        <p:spPr>
          <a:xfrm>
            <a:off x="112541" y="6113195"/>
            <a:ext cx="4206240" cy="707886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it-IT" sz="4000" b="1" dirty="0">
                <a:solidFill>
                  <a:srgbClr val="0000CC"/>
                </a:solidFill>
              </a:rPr>
              <a:t>incambiamento.it</a:t>
            </a:r>
          </a:p>
        </p:txBody>
      </p:sp>
    </p:spTree>
    <p:extLst>
      <p:ext uri="{BB962C8B-B14F-4D97-AF65-F5344CB8AC3E}">
        <p14:creationId xmlns:p14="http://schemas.microsoft.com/office/powerpoint/2010/main" val="12216622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87000">
              <a:srgbClr val="FFFF99"/>
            </a:gs>
            <a:gs pos="99000">
              <a:srgbClr val="FF3399"/>
            </a:gs>
            <a:gs pos="99083">
              <a:schemeClr val="tx1"/>
            </a:gs>
            <a:gs pos="81000">
              <a:schemeClr val="tx1"/>
            </a:gs>
            <a:gs pos="90000">
              <a:schemeClr val="tx1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063262" y="443732"/>
            <a:ext cx="8065476" cy="857026"/>
          </a:xfrm>
          <a:ln w="28575">
            <a:solidFill>
              <a:srgbClr val="0033CC"/>
            </a:solidFill>
          </a:ln>
        </p:spPr>
        <p:txBody>
          <a:bodyPr>
            <a:normAutofit/>
          </a:bodyPr>
          <a:lstStyle/>
          <a:p>
            <a:pPr algn="ctr"/>
            <a:r>
              <a:rPr lang="it-IT" sz="4800" b="1" dirty="0">
                <a:solidFill>
                  <a:srgbClr val="FF0000"/>
                </a:solidFill>
                <a:latin typeface="Comic Sans MS" panose="030F0702030302020204" pitchFamily="66" charset="0"/>
              </a:rPr>
              <a:t>1. COMUNICAZIONE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838200" y="1535943"/>
            <a:ext cx="10515600" cy="4351338"/>
          </a:xfrm>
        </p:spPr>
        <p:txBody>
          <a:bodyPr>
            <a:normAutofit fontScale="77500" lnSpcReduction="20000"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it-IT" sz="5200" b="1" dirty="0">
                <a:solidFill>
                  <a:srgbClr val="002060"/>
                </a:solidFill>
              </a:rPr>
              <a:t>Il termine </a:t>
            </a:r>
            <a:r>
              <a:rPr lang="it-IT" sz="5200" b="1" i="1" dirty="0">
                <a:solidFill>
                  <a:srgbClr val="002060"/>
                </a:solidFill>
              </a:rPr>
              <a:t>comunicazione </a:t>
            </a:r>
            <a:r>
              <a:rPr lang="it-IT" sz="5200" b="1" dirty="0">
                <a:solidFill>
                  <a:srgbClr val="002060"/>
                </a:solidFill>
              </a:rPr>
              <a:t>deriva dal latino </a:t>
            </a:r>
            <a:r>
              <a:rPr lang="it-IT" sz="5200" b="1" i="1" dirty="0" err="1">
                <a:solidFill>
                  <a:srgbClr val="FF0000"/>
                </a:solidFill>
              </a:rPr>
              <a:t>communicare</a:t>
            </a:r>
            <a:r>
              <a:rPr lang="it-IT" sz="5200" b="1" dirty="0">
                <a:solidFill>
                  <a:srgbClr val="0000CC"/>
                </a:solidFill>
              </a:rPr>
              <a:t> </a:t>
            </a:r>
            <a:r>
              <a:rPr lang="it-IT" sz="5200" b="1" dirty="0">
                <a:solidFill>
                  <a:srgbClr val="002060"/>
                </a:solidFill>
              </a:rPr>
              <a:t>da cui </a:t>
            </a:r>
            <a:r>
              <a:rPr lang="it-IT" sz="5200" b="1" i="1" dirty="0" err="1">
                <a:solidFill>
                  <a:srgbClr val="FF0000"/>
                </a:solidFill>
              </a:rPr>
              <a:t>Communicatio</a:t>
            </a:r>
            <a:r>
              <a:rPr lang="it-IT" sz="5200" b="1" i="1" dirty="0">
                <a:solidFill>
                  <a:srgbClr val="0000CC"/>
                </a:solidFill>
              </a:rPr>
              <a:t> </a:t>
            </a:r>
            <a:r>
              <a:rPr lang="it-IT" sz="5200" b="1" i="1" dirty="0">
                <a:solidFill>
                  <a:srgbClr val="002060"/>
                </a:solidFill>
              </a:rPr>
              <a:t>=</a:t>
            </a:r>
            <a:r>
              <a:rPr lang="it-IT" sz="5200" b="1" i="1" dirty="0">
                <a:solidFill>
                  <a:srgbClr val="0000CC"/>
                </a:solidFill>
              </a:rPr>
              <a:t>  </a:t>
            </a:r>
            <a:r>
              <a:rPr lang="it-IT" sz="5200" b="1" i="1" dirty="0">
                <a:solidFill>
                  <a:srgbClr val="002060"/>
                </a:solidFill>
              </a:rPr>
              <a:t>partecipazione,</a:t>
            </a:r>
            <a:r>
              <a:rPr lang="it-IT" sz="5200" b="1" dirty="0">
                <a:solidFill>
                  <a:srgbClr val="002060"/>
                </a:solidFill>
              </a:rPr>
              <a:t> letteralmente</a:t>
            </a:r>
            <a:r>
              <a:rPr lang="it-IT" sz="5200" b="1" i="1" dirty="0">
                <a:solidFill>
                  <a:srgbClr val="002060"/>
                </a:solidFill>
              </a:rPr>
              <a:t> 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it-IT" sz="5200" b="1" dirty="0">
                <a:solidFill>
                  <a:srgbClr val="002060"/>
                </a:solidFill>
              </a:rPr>
              <a:t>“</a:t>
            </a:r>
            <a:r>
              <a:rPr lang="it-IT" sz="5200" b="1" dirty="0">
                <a:solidFill>
                  <a:srgbClr val="FF0000"/>
                </a:solidFill>
              </a:rPr>
              <a:t>mettere in comune</a:t>
            </a:r>
            <a:r>
              <a:rPr lang="it-IT" sz="5200" b="1" dirty="0">
                <a:solidFill>
                  <a:srgbClr val="002060"/>
                </a:solidFill>
              </a:rPr>
              <a:t>”,</a:t>
            </a:r>
            <a:r>
              <a:rPr lang="it-IT" sz="5200" b="1" dirty="0">
                <a:solidFill>
                  <a:srgbClr val="0000CC"/>
                </a:solidFill>
              </a:rPr>
              <a:t> 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it-IT" sz="5200" b="1" dirty="0">
                <a:solidFill>
                  <a:srgbClr val="002060"/>
                </a:solidFill>
              </a:rPr>
              <a:t>condividere qualcosa con qualcun altro. </a:t>
            </a:r>
          </a:p>
          <a:p>
            <a:endParaRPr lang="it-IT" b="1" dirty="0"/>
          </a:p>
        </p:txBody>
      </p:sp>
    </p:spTree>
    <p:extLst>
      <p:ext uri="{BB962C8B-B14F-4D97-AF65-F5344CB8AC3E}">
        <p14:creationId xmlns:p14="http://schemas.microsoft.com/office/powerpoint/2010/main" val="2102470458"/>
      </p:ext>
    </p:extLst>
  </p:cSld>
  <p:clrMapOvr>
    <a:masterClrMapping/>
  </p:clrMapOvr>
  <p:transition spd="med">
    <p:pull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89000"/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02" t="29754" r="5864" b="32209"/>
          <a:stretch/>
        </p:blipFill>
        <p:spPr>
          <a:xfrm>
            <a:off x="6222609" y="3596563"/>
            <a:ext cx="5791199" cy="26596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62833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1899" y="1774158"/>
            <a:ext cx="6262373" cy="4536000"/>
          </a:xfrm>
          <a:prstGeom prst="rect">
            <a:avLst/>
          </a:prstGeom>
        </p:spPr>
      </p:pic>
      <p:sp>
        <p:nvSpPr>
          <p:cNvPr id="5" name="CasellaDiTesto 4"/>
          <p:cNvSpPr txBox="1"/>
          <p:nvPr/>
        </p:nvSpPr>
        <p:spPr>
          <a:xfrm>
            <a:off x="2402765" y="326371"/>
            <a:ext cx="7386469" cy="1323439"/>
          </a:xfrm>
          <a:prstGeom prst="rect">
            <a:avLst/>
          </a:prstGeom>
          <a:noFill/>
          <a:ln>
            <a:solidFill>
              <a:srgbClr val="00B050"/>
            </a:solidFill>
          </a:ln>
          <a:scene3d>
            <a:camera prst="orthographicFront"/>
            <a:lightRig rig="threePt" dir="t"/>
          </a:scene3d>
          <a:sp3d>
            <a:bevelT w="101600" prst="riblet"/>
          </a:sp3d>
        </p:spPr>
        <p:txBody>
          <a:bodyPr wrap="square" rtlCol="0">
            <a:spAutoFit/>
          </a:bodyPr>
          <a:lstStyle/>
          <a:p>
            <a:pPr algn="ctr"/>
            <a:r>
              <a:rPr lang="it-IT" sz="4000" b="1" dirty="0">
                <a:solidFill>
                  <a:schemeClr val="accent6">
                    <a:lumMod val="50000"/>
                  </a:schemeClr>
                </a:solidFill>
              </a:rPr>
              <a:t>I TRE CANALI DELLA COMUNICAZIONE</a:t>
            </a:r>
          </a:p>
        </p:txBody>
      </p:sp>
      <p:sp>
        <p:nvSpPr>
          <p:cNvPr id="3" name="CasellaDiTesto 2"/>
          <p:cNvSpPr txBox="1"/>
          <p:nvPr/>
        </p:nvSpPr>
        <p:spPr>
          <a:xfrm>
            <a:off x="8363018" y="5229827"/>
            <a:ext cx="2794715" cy="892552"/>
          </a:xfrm>
          <a:prstGeom prst="rect">
            <a:avLst/>
          </a:prstGeom>
          <a:noFill/>
          <a:effectLst>
            <a:softEdge rad="12700"/>
          </a:effectLst>
        </p:spPr>
        <p:txBody>
          <a:bodyPr wrap="square" rtlCol="0">
            <a:spAutoFit/>
          </a:bodyPr>
          <a:lstStyle/>
          <a:p>
            <a:r>
              <a:rPr lang="it-IT" sz="2400" dirty="0">
                <a:solidFill>
                  <a:srgbClr val="002060"/>
                </a:solidFill>
              </a:rPr>
              <a:t>Secondo la Regola di</a:t>
            </a:r>
          </a:p>
          <a:p>
            <a:r>
              <a:rPr lang="it-IT" sz="2800" dirty="0">
                <a:solidFill>
                  <a:srgbClr val="002060"/>
                </a:solidFill>
              </a:rPr>
              <a:t>A. </a:t>
            </a:r>
            <a:r>
              <a:rPr lang="it-IT" sz="2800" dirty="0" err="1">
                <a:solidFill>
                  <a:srgbClr val="002060"/>
                </a:solidFill>
              </a:rPr>
              <a:t>Mehrabian</a:t>
            </a:r>
            <a:endParaRPr lang="it-IT" sz="2800" dirty="0">
              <a:solidFill>
                <a:srgbClr val="002060"/>
              </a:solidFill>
            </a:endParaRPr>
          </a:p>
        </p:txBody>
      </p:sp>
      <p:sp>
        <p:nvSpPr>
          <p:cNvPr id="2" name="CasellaDiTesto 1"/>
          <p:cNvSpPr txBox="1"/>
          <p:nvPr/>
        </p:nvSpPr>
        <p:spPr>
          <a:xfrm>
            <a:off x="3316133" y="5168272"/>
            <a:ext cx="163561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b="1" dirty="0">
                <a:solidFill>
                  <a:srgbClr val="33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COSA DICO</a:t>
            </a:r>
          </a:p>
        </p:txBody>
      </p:sp>
      <p:sp>
        <p:nvSpPr>
          <p:cNvPr id="6" name="CasellaDiTesto 5"/>
          <p:cNvSpPr txBox="1"/>
          <p:nvPr/>
        </p:nvSpPr>
        <p:spPr>
          <a:xfrm>
            <a:off x="8757939" y="3849940"/>
            <a:ext cx="200487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b="1" dirty="0">
                <a:solidFill>
                  <a:srgbClr val="2AA82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COSA FACCIO</a:t>
            </a:r>
          </a:p>
        </p:txBody>
      </p:sp>
      <p:sp>
        <p:nvSpPr>
          <p:cNvPr id="8" name="CasellaDiTesto 7"/>
          <p:cNvSpPr txBox="1"/>
          <p:nvPr/>
        </p:nvSpPr>
        <p:spPr>
          <a:xfrm>
            <a:off x="1956817" y="2848900"/>
            <a:ext cx="179016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COME LO DICO</a:t>
            </a:r>
          </a:p>
        </p:txBody>
      </p:sp>
    </p:spTree>
    <p:extLst>
      <p:ext uri="{BB962C8B-B14F-4D97-AF65-F5344CB8AC3E}">
        <p14:creationId xmlns:p14="http://schemas.microsoft.com/office/powerpoint/2010/main" val="171844587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92000">
              <a:srgbClr val="FFFF99"/>
            </a:gs>
            <a:gs pos="99000">
              <a:srgbClr val="FF3399"/>
            </a:gs>
            <a:gs pos="99083">
              <a:schemeClr val="tx1"/>
            </a:gs>
            <a:gs pos="52000">
              <a:schemeClr val="tx1"/>
            </a:gs>
            <a:gs pos="90000">
              <a:schemeClr val="tx1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/>
          <p:cNvSpPr txBox="1"/>
          <p:nvPr/>
        </p:nvSpPr>
        <p:spPr>
          <a:xfrm>
            <a:off x="741855" y="388912"/>
            <a:ext cx="11004668" cy="83099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it-IT" sz="48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2. La comunicazione NON VERBALE</a:t>
            </a:r>
            <a:endParaRPr lang="it-IT" sz="4400" dirty="0">
              <a:latin typeface="Showcard Gothic" panose="04020904020102020604" pitchFamily="82" charset="0"/>
            </a:endParaRPr>
          </a:p>
        </p:txBody>
      </p:sp>
      <p:sp>
        <p:nvSpPr>
          <p:cNvPr id="2" name="Rettangolo 1"/>
          <p:cNvSpPr/>
          <p:nvPr/>
        </p:nvSpPr>
        <p:spPr>
          <a:xfrm>
            <a:off x="9624197" y="1101975"/>
            <a:ext cx="1825948" cy="584775"/>
          </a:xfrm>
          <a:prstGeom prst="rect">
            <a:avLst/>
          </a:prstGeom>
          <a:noFill/>
          <a:ln>
            <a:noFill/>
          </a:ln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it-IT" sz="3200" b="1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0000CC"/>
                </a:solidFill>
                <a:effectLst>
                  <a:outerShdw dist="38100" dir="2640000" algn="bl" rotWithShape="0">
                    <a:schemeClr val="accent1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(1ª parte)</a:t>
            </a:r>
          </a:p>
        </p:txBody>
      </p:sp>
      <p:sp>
        <p:nvSpPr>
          <p:cNvPr id="3" name="CasellaDiTesto 2"/>
          <p:cNvSpPr txBox="1"/>
          <p:nvPr/>
        </p:nvSpPr>
        <p:spPr>
          <a:xfrm>
            <a:off x="741855" y="1905506"/>
            <a:ext cx="4067180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it-IT" sz="5000" b="1" dirty="0">
                <a:solidFill>
                  <a:srgbClr val="0000CC"/>
                </a:solidFill>
              </a:rPr>
              <a:t>Movimenti </a:t>
            </a:r>
          </a:p>
          <a:p>
            <a:r>
              <a:rPr lang="it-IT" sz="5000" b="1" dirty="0">
                <a:solidFill>
                  <a:srgbClr val="0000CC"/>
                </a:solidFill>
              </a:rPr>
              <a:t>    del corpo</a:t>
            </a:r>
          </a:p>
          <a:p>
            <a:endParaRPr lang="it-IT" sz="4800" b="1" dirty="0">
              <a:solidFill>
                <a:srgbClr val="003300"/>
              </a:solidFill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it-IT" sz="5000" b="1" dirty="0">
                <a:solidFill>
                  <a:srgbClr val="0033CC"/>
                </a:solidFill>
              </a:rPr>
              <a:t>Postura</a:t>
            </a:r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E85CB924-AA9C-4E1E-01E5-9FBA9B333FD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69" r="12843"/>
          <a:stretch/>
        </p:blipFill>
        <p:spPr>
          <a:xfrm>
            <a:off x="4580340" y="2060729"/>
            <a:ext cx="7488000" cy="37267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9351583"/>
      </p:ext>
    </p:extLst>
  </p:cSld>
  <p:clrMapOvr>
    <a:masterClrMapping/>
  </p:clrMapOvr>
  <p:transition spd="slow">
    <p:comb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87000">
              <a:srgbClr val="FFFF99"/>
            </a:gs>
            <a:gs pos="96000">
              <a:srgbClr val="FF3399"/>
            </a:gs>
            <a:gs pos="99083">
              <a:schemeClr val="tx1"/>
            </a:gs>
            <a:gs pos="81000">
              <a:schemeClr val="tx1"/>
            </a:gs>
            <a:gs pos="90000">
              <a:schemeClr val="tx1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>
            <a:extLst>
              <a:ext uri="{FF2B5EF4-FFF2-40B4-BE49-F238E27FC236}">
                <a16:creationId xmlns:a16="http://schemas.microsoft.com/office/drawing/2014/main" id="{BAD0011E-AB59-EA5B-4816-6636ADF98D6B}"/>
              </a:ext>
            </a:extLst>
          </p:cNvPr>
          <p:cNvSpPr txBox="1"/>
          <p:nvPr/>
        </p:nvSpPr>
        <p:spPr>
          <a:xfrm>
            <a:off x="2440744" y="379827"/>
            <a:ext cx="7519181" cy="107721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32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COS’È LA COMUNICAZIONE </a:t>
            </a:r>
          </a:p>
          <a:p>
            <a:pPr algn="ctr"/>
            <a:r>
              <a:rPr lang="it-IT" sz="32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NON VERBALE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3DD8CB24-3B66-5327-E8CB-15E39359F680}"/>
              </a:ext>
            </a:extLst>
          </p:cNvPr>
          <p:cNvSpPr txBox="1"/>
          <p:nvPr/>
        </p:nvSpPr>
        <p:spPr>
          <a:xfrm>
            <a:off x="968616" y="1854045"/>
            <a:ext cx="10623161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71500" indent="-571500" algn="l">
              <a:buFont typeface="Wingdings" panose="05000000000000000000" pitchFamily="2" charset="2"/>
              <a:buChar char="§"/>
            </a:pPr>
            <a:r>
              <a:rPr lang="it-IT" sz="3600" b="1" i="0" u="none" strike="noStrike" baseline="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È trasmissione di contenuti, costruzione e condivisione di significati che avviene </a:t>
            </a:r>
            <a:r>
              <a:rPr lang="it-IT" sz="3600" b="1" i="1" u="none" strike="noStrike" baseline="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 prescindere dall’uso delle parole</a:t>
            </a:r>
            <a:endParaRPr lang="it-IT" sz="3600" b="1" i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E46C5DE5-0B6F-CD92-7AEB-2D62082ECCFE}"/>
              </a:ext>
            </a:extLst>
          </p:cNvPr>
          <p:cNvSpPr txBox="1"/>
          <p:nvPr/>
        </p:nvSpPr>
        <p:spPr>
          <a:xfrm>
            <a:off x="968616" y="3823070"/>
            <a:ext cx="971022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71500" indent="-571500" algn="l">
              <a:buFont typeface="Wingdings" panose="05000000000000000000" pitchFamily="2" charset="2"/>
              <a:buChar char="§"/>
            </a:pPr>
            <a:r>
              <a:rPr lang="it-IT" sz="3600" b="1" i="0" u="none" strike="noStrike" baseline="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È </a:t>
            </a:r>
            <a:r>
              <a:rPr lang="it-IT" sz="36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</a:t>
            </a:r>
            <a:r>
              <a:rPr lang="it-IT" sz="3600" b="1" i="0" u="none" strike="noStrike" baseline="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 lingu</a:t>
            </a:r>
            <a:r>
              <a:rPr lang="it-IT" sz="36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</a:t>
            </a:r>
            <a:r>
              <a:rPr lang="it-IT" sz="3600" b="1" i="0" u="none" strike="noStrike" baseline="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ggio segreto dell’</a:t>
            </a:r>
            <a:r>
              <a:rPr lang="it-IT" sz="3600" b="1" i="1" u="none" strike="noStrike" baseline="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inconscio</a:t>
            </a:r>
            <a:endParaRPr lang="it-IT" sz="3600" b="1" i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C6699ECC-8CD2-F447-F336-2B34D1200782}"/>
              </a:ext>
            </a:extLst>
          </p:cNvPr>
          <p:cNvSpPr txBox="1"/>
          <p:nvPr/>
        </p:nvSpPr>
        <p:spPr>
          <a:xfrm>
            <a:off x="968616" y="4898800"/>
            <a:ext cx="9710227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71500" indent="-571500" algn="l">
              <a:buFont typeface="Wingdings" panose="05000000000000000000" pitchFamily="2" charset="2"/>
              <a:buChar char="§"/>
            </a:pPr>
            <a:r>
              <a:rPr lang="it-IT" sz="3600" b="1" i="0" u="none" strike="noStrike" baseline="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È </a:t>
            </a:r>
            <a:r>
              <a:rPr lang="it-IT" sz="3600" b="1" i="1" u="none" strike="noStrike" baseline="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analogica</a:t>
            </a:r>
            <a:r>
              <a:rPr lang="it-IT" sz="3600" b="1" i="0" u="none" strike="noStrike" baseline="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esprime ciò che proviamo con dei gesti</a:t>
            </a:r>
            <a:endParaRPr lang="it-IT" sz="36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47818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>
            <a:extLst>
              <a:ext uri="{FF2B5EF4-FFF2-40B4-BE49-F238E27FC236}">
                <a16:creationId xmlns:a16="http://schemas.microsoft.com/office/drawing/2014/main" id="{134432BB-F9E5-22C1-CC99-C698FE670B57}"/>
              </a:ext>
            </a:extLst>
          </p:cNvPr>
          <p:cNvSpPr txBox="1"/>
          <p:nvPr/>
        </p:nvSpPr>
        <p:spPr>
          <a:xfrm>
            <a:off x="2053883" y="2367171"/>
            <a:ext cx="7821637" cy="2123658"/>
          </a:xfrm>
          <a:prstGeom prst="rect">
            <a:avLst/>
          </a:prstGeom>
          <a:solidFill>
            <a:schemeClr val="tx1"/>
          </a:solidFill>
          <a:ln w="381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4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SEGNALI DI </a:t>
            </a:r>
            <a:r>
              <a:rPr lang="it-IT" sz="44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GRADIMENTO</a:t>
            </a:r>
            <a:r>
              <a:rPr lang="it-IT" sz="4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  <a:p>
            <a:pPr algn="ctr"/>
            <a:r>
              <a:rPr lang="it-IT" sz="4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</a:t>
            </a:r>
          </a:p>
          <a:p>
            <a:pPr algn="ctr"/>
            <a:r>
              <a:rPr lang="it-IT" sz="4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SEGNALI DI </a:t>
            </a:r>
            <a:r>
              <a:rPr lang="it-IT" sz="4400" b="1" i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RIFIUTO</a:t>
            </a:r>
          </a:p>
        </p:txBody>
      </p:sp>
    </p:spTree>
    <p:extLst>
      <p:ext uri="{BB962C8B-B14F-4D97-AF65-F5344CB8AC3E}">
        <p14:creationId xmlns:p14="http://schemas.microsoft.com/office/powerpoint/2010/main" val="32645533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1" t="57474" r="60525" b="4434"/>
          <a:stretch/>
        </p:blipFill>
        <p:spPr>
          <a:xfrm>
            <a:off x="377913" y="1387825"/>
            <a:ext cx="5860430" cy="4647215"/>
          </a:xfrm>
          <a:prstGeom prst="rect">
            <a:avLst/>
          </a:prstGeom>
          <a:ln w="38100">
            <a:solidFill>
              <a:srgbClr val="FFFF00"/>
            </a:solidFill>
          </a:ln>
        </p:spPr>
      </p:pic>
      <p:sp>
        <p:nvSpPr>
          <p:cNvPr id="2" name="CasellaDiTesto 1">
            <a:extLst>
              <a:ext uri="{FF2B5EF4-FFF2-40B4-BE49-F238E27FC236}">
                <a16:creationId xmlns:a16="http://schemas.microsoft.com/office/drawing/2014/main" id="{8B644265-57C0-BF3E-F5B0-D9EAC9E6012F}"/>
              </a:ext>
            </a:extLst>
          </p:cNvPr>
          <p:cNvSpPr txBox="1"/>
          <p:nvPr/>
        </p:nvSpPr>
        <p:spPr>
          <a:xfrm>
            <a:off x="3642178" y="353947"/>
            <a:ext cx="5417413" cy="646331"/>
          </a:xfrm>
          <a:prstGeom prst="rect">
            <a:avLst/>
          </a:prstGeom>
          <a:solidFill>
            <a:srgbClr val="000066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3600" b="1" dirty="0"/>
              <a:t>SEGNALI DI GRADIMENTO</a:t>
            </a: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68EBA776-791A-9A19-28B7-2EF809FE226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5" t="54464" r="57818" b="2852"/>
          <a:stretch/>
        </p:blipFill>
        <p:spPr>
          <a:xfrm>
            <a:off x="6350884" y="2006022"/>
            <a:ext cx="5606654" cy="4563555"/>
          </a:xfrm>
          <a:prstGeom prst="rect">
            <a:avLst/>
          </a:prstGeom>
          <a:noFill/>
          <a:ln w="38100">
            <a:solidFill>
              <a:srgbClr val="FFFF00"/>
            </a:solidFill>
          </a:ln>
        </p:spPr>
      </p:pic>
      <p:sp>
        <p:nvSpPr>
          <p:cNvPr id="7" name="CasellaDiTesto 6">
            <a:extLst>
              <a:ext uri="{FF2B5EF4-FFF2-40B4-BE49-F238E27FC236}">
                <a16:creationId xmlns:a16="http://schemas.microsoft.com/office/drawing/2014/main" id="{B11E4115-E307-C5C9-C18D-0D55B712DD90}"/>
              </a:ext>
            </a:extLst>
          </p:cNvPr>
          <p:cNvSpPr txBox="1"/>
          <p:nvPr/>
        </p:nvSpPr>
        <p:spPr>
          <a:xfrm>
            <a:off x="5169198" y="3636840"/>
            <a:ext cx="1069145" cy="2031325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9206520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ircuito">
  <a:themeElements>
    <a:clrScheme name="Circuito">
      <a:dk1>
        <a:sysClr val="windowText" lastClr="000000"/>
      </a:dk1>
      <a:lt1>
        <a:sysClr val="window" lastClr="FFFFFF"/>
      </a:lt1>
      <a:dk2>
        <a:srgbClr val="134770"/>
      </a:dk2>
      <a:lt2>
        <a:srgbClr val="82FFFF"/>
      </a:lt2>
      <a:accent1>
        <a:srgbClr val="9ACD4C"/>
      </a:accent1>
      <a:accent2>
        <a:srgbClr val="FAA93A"/>
      </a:accent2>
      <a:accent3>
        <a:srgbClr val="D35940"/>
      </a:accent3>
      <a:accent4>
        <a:srgbClr val="B258D3"/>
      </a:accent4>
      <a:accent5>
        <a:srgbClr val="63A0CC"/>
      </a:accent5>
      <a:accent6>
        <a:srgbClr val="8AC4A7"/>
      </a:accent6>
      <a:hlink>
        <a:srgbClr val="B8FA56"/>
      </a:hlink>
      <a:folHlink>
        <a:srgbClr val="7AF8CC"/>
      </a:folHlink>
    </a:clrScheme>
    <a:fontScheme name="Circuito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ircuito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108000"/>
                <a:lumMod val="110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040000" scaled="0"/>
        </a:gradFill>
        <a:gradFill rotWithShape="1">
          <a:gsLst>
            <a:gs pos="0">
              <a:schemeClr val="phClr">
                <a:tint val="94000"/>
                <a:satMod val="105000"/>
                <a:lumMod val="102000"/>
              </a:schemeClr>
            </a:gs>
            <a:gs pos="100000">
              <a:schemeClr val="phClr">
                <a:shade val="74000"/>
                <a:satMod val="128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94000"/>
                <a:satMod val="148000"/>
                <a:lumMod val="150000"/>
              </a:schemeClr>
            </a:gs>
            <a:gs pos="100000">
              <a:schemeClr val="phClr">
                <a:shade val="92000"/>
                <a:hueMod val="104000"/>
                <a:satMod val="140000"/>
                <a:lumMod val="68000"/>
              </a:schemeClr>
            </a:gs>
          </a:gsLst>
          <a:lin ang="5040000" scaled="0"/>
        </a:gradFill>
        <a:blipFill>
          <a:blip xmlns:r="http://schemas.openxmlformats.org/officeDocument/2006/relationships" r:embed="rId1">
            <a:duotone>
              <a:schemeClr val="phClr">
                <a:shade val="88000"/>
                <a:hueMod val="106000"/>
                <a:satMod val="140000"/>
                <a:lumMod val="54000"/>
              </a:schemeClr>
              <a:schemeClr val="phClr">
                <a:tint val="98000"/>
                <a:hueMod val="90000"/>
                <a:satMod val="150000"/>
                <a:lumMod val="16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ircuit" id="{0AC2F7E7-15F5-431C-B2A2-456FE929F56C}" vid="{0911B802-464C-4241-8DD9-B60FF88E379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TM04033919[[fn=Circuito]]</Template>
  <TotalTime>2175</TotalTime>
  <Words>262</Words>
  <Application>Microsoft Office PowerPoint</Application>
  <PresentationFormat>Widescreen</PresentationFormat>
  <Paragraphs>81</Paragraphs>
  <Slides>24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8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24</vt:i4>
      </vt:variant>
    </vt:vector>
  </HeadingPairs>
  <TitlesOfParts>
    <vt:vector size="33" baseType="lpstr">
      <vt:lpstr>Arial</vt:lpstr>
      <vt:lpstr>Arial Rounded MT Bold</vt:lpstr>
      <vt:lpstr>Calibri</vt:lpstr>
      <vt:lpstr>Comic Sans MS</vt:lpstr>
      <vt:lpstr>Showcard Gothic</vt:lpstr>
      <vt:lpstr>Times New Roman</vt:lpstr>
      <vt:lpstr>Tw Cen MT</vt:lpstr>
      <vt:lpstr>Wingdings</vt:lpstr>
      <vt:lpstr>Circuito</vt:lpstr>
      <vt:lpstr>Presentazione standard di PowerPoint</vt:lpstr>
      <vt:lpstr>Presentazione standard di PowerPoint</vt:lpstr>
      <vt:lpstr>1. COMUNICAZIONE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Maria Grazia</dc:creator>
  <cp:lastModifiedBy>Maria Grazia</cp:lastModifiedBy>
  <cp:revision>206</cp:revision>
  <dcterms:created xsi:type="dcterms:W3CDTF">2017-10-02T14:06:45Z</dcterms:created>
  <dcterms:modified xsi:type="dcterms:W3CDTF">2022-10-19T15:03:25Z</dcterms:modified>
</cp:coreProperties>
</file>