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6" r:id="rId9"/>
    <p:sldId id="263" r:id="rId10"/>
    <p:sldId id="265" r:id="rId11"/>
    <p:sldId id="264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  <a:srgbClr val="660066"/>
    <a:srgbClr val="000099"/>
    <a:srgbClr val="3333FF"/>
    <a:srgbClr val="003300"/>
    <a:srgbClr val="008000"/>
    <a:srgbClr val="009900"/>
    <a:srgbClr val="6600FF"/>
    <a:srgbClr val="D60093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68" autoAdjust="0"/>
    <p:restoredTop sz="94660"/>
  </p:normalViewPr>
  <p:slideViewPr>
    <p:cSldViewPr snapToGrid="0">
      <p:cViewPr varScale="1">
        <p:scale>
          <a:sx n="68" d="100"/>
          <a:sy n="68" d="100"/>
        </p:scale>
        <p:origin x="9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EF98686-B97D-44BD-9B3A-99C85E319686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A89C8E95-ED48-4C91-B6A6-33070165AD16}">
      <dgm:prSet phldrT="[Testo]" phldr="0" custT="1"/>
      <dgm:spPr>
        <a:solidFill>
          <a:schemeClr val="accent5">
            <a:lumMod val="20000"/>
            <a:lumOff val="80000"/>
          </a:schemeClr>
        </a:solidFill>
        <a:ln>
          <a:solidFill>
            <a:srgbClr val="FF0000"/>
          </a:solidFill>
        </a:ln>
      </dgm:spPr>
      <dgm:t>
        <a:bodyPr/>
        <a:lstStyle/>
        <a:p>
          <a:pPr algn="ctr">
            <a:spcAft>
              <a:spcPts val="0"/>
            </a:spcAft>
          </a:pPr>
          <a:r>
            <a:rPr lang="it-IT" sz="4000" b="1" dirty="0">
              <a:solidFill>
                <a:srgbClr val="002060"/>
              </a:solidFill>
            </a:rPr>
            <a:t>3 INCIPIT: </a:t>
          </a:r>
          <a:r>
            <a:rPr lang="it-IT" sz="40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domanda, </a:t>
          </a:r>
        </a:p>
        <a:p>
          <a:pPr algn="ctr">
            <a:spcAft>
              <a:spcPts val="0"/>
            </a:spcAft>
          </a:pPr>
          <a:r>
            <a:rPr lang="it-IT" sz="40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                 aneddoto, </a:t>
          </a:r>
        </a:p>
        <a:p>
          <a:pPr algn="ctr">
            <a:spcAft>
              <a:spcPts val="0"/>
            </a:spcAft>
          </a:pPr>
          <a:r>
            <a:rPr lang="it-IT" sz="40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                     frase celebre  </a:t>
          </a:r>
        </a:p>
      </dgm:t>
    </dgm:pt>
    <dgm:pt modelId="{D74028ED-5979-4C9F-9249-E7158C04F170}" type="parTrans" cxnId="{C50AB5D6-6A55-44AF-BC5D-311DC9BDD339}">
      <dgm:prSet/>
      <dgm:spPr/>
      <dgm:t>
        <a:bodyPr/>
        <a:lstStyle/>
        <a:p>
          <a:endParaRPr lang="it-IT"/>
        </a:p>
      </dgm:t>
    </dgm:pt>
    <dgm:pt modelId="{97B157A7-F6FF-4CB5-B642-9046DE3595FF}" type="sibTrans" cxnId="{C50AB5D6-6A55-44AF-BC5D-311DC9BDD339}">
      <dgm:prSet/>
      <dgm:spPr>
        <a:solidFill>
          <a:srgbClr val="FF0000">
            <a:alpha val="90000"/>
          </a:srgbClr>
        </a:solidFill>
      </dgm:spPr>
      <dgm:t>
        <a:bodyPr/>
        <a:lstStyle/>
        <a:p>
          <a:endParaRPr lang="it-IT" dirty="0"/>
        </a:p>
      </dgm:t>
    </dgm:pt>
    <dgm:pt modelId="{DA2F9FD6-742A-40BF-9FB7-4CE88E3C8A42}">
      <dgm:prSet phldrT="[Testo]" phldr="0"/>
      <dgm:spPr>
        <a:solidFill>
          <a:srgbClr val="FFC000"/>
        </a:solidFill>
        <a:ln>
          <a:solidFill>
            <a:srgbClr val="0070C0"/>
          </a:solidFill>
        </a:ln>
      </dgm:spPr>
      <dgm:t>
        <a:bodyPr/>
        <a:lstStyle/>
        <a:p>
          <a:endParaRPr lang="it-IT" b="1" dirty="0"/>
        </a:p>
      </dgm:t>
    </dgm:pt>
    <dgm:pt modelId="{7474784F-4EB2-498C-8A8D-C4996928A5FD}" type="parTrans" cxnId="{64640F30-26FB-43C9-A112-333205FC4300}">
      <dgm:prSet/>
      <dgm:spPr/>
      <dgm:t>
        <a:bodyPr/>
        <a:lstStyle/>
        <a:p>
          <a:endParaRPr lang="it-IT"/>
        </a:p>
      </dgm:t>
    </dgm:pt>
    <dgm:pt modelId="{3D9D3B49-108A-44A8-B33B-C8923EABC61E}" type="sibTrans" cxnId="{64640F30-26FB-43C9-A112-333205FC4300}">
      <dgm:prSet/>
      <dgm:spPr>
        <a:solidFill>
          <a:srgbClr val="FF0000">
            <a:alpha val="90000"/>
          </a:srgbClr>
        </a:solidFill>
      </dgm:spPr>
      <dgm:t>
        <a:bodyPr/>
        <a:lstStyle/>
        <a:p>
          <a:endParaRPr lang="it-IT"/>
        </a:p>
      </dgm:t>
    </dgm:pt>
    <dgm:pt modelId="{12AA4F43-F5FC-48B4-B699-6773345DC397}">
      <dgm:prSet phldrT="[Testo]" phldr="0"/>
      <dgm:spPr>
        <a:ln>
          <a:solidFill>
            <a:srgbClr val="FFC000"/>
          </a:solidFill>
        </a:ln>
      </dgm:spPr>
      <dgm:t>
        <a:bodyPr/>
        <a:lstStyle/>
        <a:p>
          <a:endParaRPr lang="it-IT" b="1" dirty="0">
            <a:solidFill>
              <a:srgbClr val="FFC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4975DC6-1E57-41C9-941A-01A51DF0F39B}" type="parTrans" cxnId="{302AEB8C-B9AA-4A3E-8BD2-BE51F6A8463D}">
      <dgm:prSet/>
      <dgm:spPr/>
      <dgm:t>
        <a:bodyPr/>
        <a:lstStyle/>
        <a:p>
          <a:endParaRPr lang="it-IT"/>
        </a:p>
      </dgm:t>
    </dgm:pt>
    <dgm:pt modelId="{B3897E56-1379-466C-B6FB-EF4B22AE2A64}" type="sibTrans" cxnId="{302AEB8C-B9AA-4A3E-8BD2-BE51F6A8463D}">
      <dgm:prSet/>
      <dgm:spPr/>
      <dgm:t>
        <a:bodyPr/>
        <a:lstStyle/>
        <a:p>
          <a:endParaRPr lang="it-IT"/>
        </a:p>
      </dgm:t>
    </dgm:pt>
    <dgm:pt modelId="{79EB010F-398B-42EE-94BE-285BB47B6CD1}" type="pres">
      <dgm:prSet presAssocID="{1EF98686-B97D-44BD-9B3A-99C85E319686}" presName="outerComposite" presStyleCnt="0">
        <dgm:presLayoutVars>
          <dgm:chMax val="5"/>
          <dgm:dir/>
          <dgm:resizeHandles val="exact"/>
        </dgm:presLayoutVars>
      </dgm:prSet>
      <dgm:spPr/>
    </dgm:pt>
    <dgm:pt modelId="{C66C8019-D9B1-4474-AEA5-693DD26F0AB4}" type="pres">
      <dgm:prSet presAssocID="{1EF98686-B97D-44BD-9B3A-99C85E319686}" presName="dummyMaxCanvas" presStyleCnt="0">
        <dgm:presLayoutVars/>
      </dgm:prSet>
      <dgm:spPr/>
    </dgm:pt>
    <dgm:pt modelId="{0A945842-F61A-47FD-9F6F-D9CD04E3518F}" type="pres">
      <dgm:prSet presAssocID="{1EF98686-B97D-44BD-9B3A-99C85E319686}" presName="ThreeNodes_1" presStyleLbl="node1" presStyleIdx="0" presStyleCnt="3" custScaleX="71364" custScaleY="117983" custLinFactNeighborX="4653" custLinFactNeighborY="-2571">
        <dgm:presLayoutVars>
          <dgm:bulletEnabled val="1"/>
        </dgm:presLayoutVars>
      </dgm:prSet>
      <dgm:spPr/>
    </dgm:pt>
    <dgm:pt modelId="{3527E37F-6D5B-4A86-B5F8-9260F1C9EEAE}" type="pres">
      <dgm:prSet presAssocID="{1EF98686-B97D-44BD-9B3A-99C85E319686}" presName="ThreeNodes_2" presStyleLbl="node1" presStyleIdx="1" presStyleCnt="3" custScaleX="46197" custScaleY="68860" custLinFactNeighborX="2306" custLinFactNeighborY="8660">
        <dgm:presLayoutVars>
          <dgm:bulletEnabled val="1"/>
        </dgm:presLayoutVars>
      </dgm:prSet>
      <dgm:spPr/>
    </dgm:pt>
    <dgm:pt modelId="{10D84278-A62B-4116-A54A-1A8CF97213C6}" type="pres">
      <dgm:prSet presAssocID="{1EF98686-B97D-44BD-9B3A-99C85E319686}" presName="ThreeNodes_3" presStyleLbl="node1" presStyleIdx="2" presStyleCnt="3" custScaleX="38945" custScaleY="60212" custLinFactNeighborX="-7187" custLinFactNeighborY="-6152">
        <dgm:presLayoutVars>
          <dgm:bulletEnabled val="1"/>
        </dgm:presLayoutVars>
      </dgm:prSet>
      <dgm:spPr/>
    </dgm:pt>
    <dgm:pt modelId="{003B97DF-3451-4089-9390-5F62C65A5793}" type="pres">
      <dgm:prSet presAssocID="{1EF98686-B97D-44BD-9B3A-99C85E319686}" presName="ThreeConn_1-2" presStyleLbl="fgAccFollowNode1" presStyleIdx="0" presStyleCnt="2" custLinFactX="-14470" custLinFactNeighborX="-100000" custLinFactNeighborY="5149">
        <dgm:presLayoutVars>
          <dgm:bulletEnabled val="1"/>
        </dgm:presLayoutVars>
      </dgm:prSet>
      <dgm:spPr/>
    </dgm:pt>
    <dgm:pt modelId="{EBCDC068-0649-494B-B780-0B6FEE7A75EA}" type="pres">
      <dgm:prSet presAssocID="{1EF98686-B97D-44BD-9B3A-99C85E319686}" presName="ThreeConn_2-3" presStyleLbl="fgAccFollowNode1" presStyleIdx="1" presStyleCnt="2" custLinFactX="-93964" custLinFactNeighborX="-100000" custLinFactNeighborY="-24783">
        <dgm:presLayoutVars>
          <dgm:bulletEnabled val="1"/>
        </dgm:presLayoutVars>
      </dgm:prSet>
      <dgm:spPr/>
    </dgm:pt>
    <dgm:pt modelId="{4AFA9D74-4D1F-4768-87B3-E65E78E250E5}" type="pres">
      <dgm:prSet presAssocID="{1EF98686-B97D-44BD-9B3A-99C85E319686}" presName="ThreeNodes_1_text" presStyleLbl="node1" presStyleIdx="2" presStyleCnt="3">
        <dgm:presLayoutVars>
          <dgm:bulletEnabled val="1"/>
        </dgm:presLayoutVars>
      </dgm:prSet>
      <dgm:spPr/>
    </dgm:pt>
    <dgm:pt modelId="{3F346D6B-2F7C-4D15-BBA0-7BD5BD3C7F33}" type="pres">
      <dgm:prSet presAssocID="{1EF98686-B97D-44BD-9B3A-99C85E319686}" presName="ThreeNodes_2_text" presStyleLbl="node1" presStyleIdx="2" presStyleCnt="3">
        <dgm:presLayoutVars>
          <dgm:bulletEnabled val="1"/>
        </dgm:presLayoutVars>
      </dgm:prSet>
      <dgm:spPr/>
    </dgm:pt>
    <dgm:pt modelId="{026B58E2-C60B-475E-91D9-7A26C45F06F0}" type="pres">
      <dgm:prSet presAssocID="{1EF98686-B97D-44BD-9B3A-99C85E319686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2F783508-172B-4615-9052-BF32B02AE58C}" type="presOf" srcId="{A89C8E95-ED48-4C91-B6A6-33070165AD16}" destId="{4AFA9D74-4D1F-4768-87B3-E65E78E250E5}" srcOrd="1" destOrd="0" presId="urn:microsoft.com/office/officeart/2005/8/layout/vProcess5"/>
    <dgm:cxn modelId="{BA0DB90A-AF77-4059-9B4C-E6FD7C267A41}" type="presOf" srcId="{DA2F9FD6-742A-40BF-9FB7-4CE88E3C8A42}" destId="{3527E37F-6D5B-4A86-B5F8-9260F1C9EEAE}" srcOrd="0" destOrd="0" presId="urn:microsoft.com/office/officeart/2005/8/layout/vProcess5"/>
    <dgm:cxn modelId="{64640F30-26FB-43C9-A112-333205FC4300}" srcId="{1EF98686-B97D-44BD-9B3A-99C85E319686}" destId="{DA2F9FD6-742A-40BF-9FB7-4CE88E3C8A42}" srcOrd="1" destOrd="0" parTransId="{7474784F-4EB2-498C-8A8D-C4996928A5FD}" sibTransId="{3D9D3B49-108A-44A8-B33B-C8923EABC61E}"/>
    <dgm:cxn modelId="{2C66BA62-B05B-4C03-9FBF-6574652A80ED}" type="presOf" srcId="{12AA4F43-F5FC-48B4-B699-6773345DC397}" destId="{10D84278-A62B-4116-A54A-1A8CF97213C6}" srcOrd="0" destOrd="0" presId="urn:microsoft.com/office/officeart/2005/8/layout/vProcess5"/>
    <dgm:cxn modelId="{02A7D562-22CE-4F48-85F4-301E8F537136}" type="presOf" srcId="{3D9D3B49-108A-44A8-B33B-C8923EABC61E}" destId="{EBCDC068-0649-494B-B780-0B6FEE7A75EA}" srcOrd="0" destOrd="0" presId="urn:microsoft.com/office/officeart/2005/8/layout/vProcess5"/>
    <dgm:cxn modelId="{715D2743-08E4-4219-AB71-4F4711889285}" type="presOf" srcId="{A89C8E95-ED48-4C91-B6A6-33070165AD16}" destId="{0A945842-F61A-47FD-9F6F-D9CD04E3518F}" srcOrd="0" destOrd="0" presId="urn:microsoft.com/office/officeart/2005/8/layout/vProcess5"/>
    <dgm:cxn modelId="{81652C48-3CA1-462A-8B8E-2C64E05EE541}" type="presOf" srcId="{97B157A7-F6FF-4CB5-B642-9046DE3595FF}" destId="{003B97DF-3451-4089-9390-5F62C65A5793}" srcOrd="0" destOrd="0" presId="urn:microsoft.com/office/officeart/2005/8/layout/vProcess5"/>
    <dgm:cxn modelId="{15D4E552-9D88-4CA8-8E21-85B3C6F8421A}" type="presOf" srcId="{1EF98686-B97D-44BD-9B3A-99C85E319686}" destId="{79EB010F-398B-42EE-94BE-285BB47B6CD1}" srcOrd="0" destOrd="0" presId="urn:microsoft.com/office/officeart/2005/8/layout/vProcess5"/>
    <dgm:cxn modelId="{302AEB8C-B9AA-4A3E-8BD2-BE51F6A8463D}" srcId="{1EF98686-B97D-44BD-9B3A-99C85E319686}" destId="{12AA4F43-F5FC-48B4-B699-6773345DC397}" srcOrd="2" destOrd="0" parTransId="{F4975DC6-1E57-41C9-941A-01A51DF0F39B}" sibTransId="{B3897E56-1379-466C-B6FB-EF4B22AE2A64}"/>
    <dgm:cxn modelId="{6553CFCC-5783-464F-83D5-5D4965CC79F1}" type="presOf" srcId="{12AA4F43-F5FC-48B4-B699-6773345DC397}" destId="{026B58E2-C60B-475E-91D9-7A26C45F06F0}" srcOrd="1" destOrd="0" presId="urn:microsoft.com/office/officeart/2005/8/layout/vProcess5"/>
    <dgm:cxn modelId="{C50AB5D6-6A55-44AF-BC5D-311DC9BDD339}" srcId="{1EF98686-B97D-44BD-9B3A-99C85E319686}" destId="{A89C8E95-ED48-4C91-B6A6-33070165AD16}" srcOrd="0" destOrd="0" parTransId="{D74028ED-5979-4C9F-9249-E7158C04F170}" sibTransId="{97B157A7-F6FF-4CB5-B642-9046DE3595FF}"/>
    <dgm:cxn modelId="{8F682EE9-1C1F-45BF-A447-467F5A0F5301}" type="presOf" srcId="{DA2F9FD6-742A-40BF-9FB7-4CE88E3C8A42}" destId="{3F346D6B-2F7C-4D15-BBA0-7BD5BD3C7F33}" srcOrd="1" destOrd="0" presId="urn:microsoft.com/office/officeart/2005/8/layout/vProcess5"/>
    <dgm:cxn modelId="{AC72870A-9DCA-4C39-8403-D800813B4442}" type="presParOf" srcId="{79EB010F-398B-42EE-94BE-285BB47B6CD1}" destId="{C66C8019-D9B1-4474-AEA5-693DD26F0AB4}" srcOrd="0" destOrd="0" presId="urn:microsoft.com/office/officeart/2005/8/layout/vProcess5"/>
    <dgm:cxn modelId="{48D7DDCA-A10B-47C8-A881-B17C3DFD684D}" type="presParOf" srcId="{79EB010F-398B-42EE-94BE-285BB47B6CD1}" destId="{0A945842-F61A-47FD-9F6F-D9CD04E3518F}" srcOrd="1" destOrd="0" presId="urn:microsoft.com/office/officeart/2005/8/layout/vProcess5"/>
    <dgm:cxn modelId="{C9CBEF45-75AB-4362-BFC6-74F1D57A0725}" type="presParOf" srcId="{79EB010F-398B-42EE-94BE-285BB47B6CD1}" destId="{3527E37F-6D5B-4A86-B5F8-9260F1C9EEAE}" srcOrd="2" destOrd="0" presId="urn:microsoft.com/office/officeart/2005/8/layout/vProcess5"/>
    <dgm:cxn modelId="{DAD1034A-CA21-4362-ADD2-0109E8070197}" type="presParOf" srcId="{79EB010F-398B-42EE-94BE-285BB47B6CD1}" destId="{10D84278-A62B-4116-A54A-1A8CF97213C6}" srcOrd="3" destOrd="0" presId="urn:microsoft.com/office/officeart/2005/8/layout/vProcess5"/>
    <dgm:cxn modelId="{319665CF-29DE-41CC-9B4C-9102AD5C9F9E}" type="presParOf" srcId="{79EB010F-398B-42EE-94BE-285BB47B6CD1}" destId="{003B97DF-3451-4089-9390-5F62C65A5793}" srcOrd="4" destOrd="0" presId="urn:microsoft.com/office/officeart/2005/8/layout/vProcess5"/>
    <dgm:cxn modelId="{F04E8766-F9BA-404B-8C7D-218A5EFE9F3F}" type="presParOf" srcId="{79EB010F-398B-42EE-94BE-285BB47B6CD1}" destId="{EBCDC068-0649-494B-B780-0B6FEE7A75EA}" srcOrd="5" destOrd="0" presId="urn:microsoft.com/office/officeart/2005/8/layout/vProcess5"/>
    <dgm:cxn modelId="{FBEAC628-CB42-407C-856C-A39C80F87A1A}" type="presParOf" srcId="{79EB010F-398B-42EE-94BE-285BB47B6CD1}" destId="{4AFA9D74-4D1F-4768-87B3-E65E78E250E5}" srcOrd="6" destOrd="0" presId="urn:microsoft.com/office/officeart/2005/8/layout/vProcess5"/>
    <dgm:cxn modelId="{27D72F46-7648-4D5D-9D24-8DD9A26180C4}" type="presParOf" srcId="{79EB010F-398B-42EE-94BE-285BB47B6CD1}" destId="{3F346D6B-2F7C-4D15-BBA0-7BD5BD3C7F33}" srcOrd="7" destOrd="0" presId="urn:microsoft.com/office/officeart/2005/8/layout/vProcess5"/>
    <dgm:cxn modelId="{891EEFF0-4D5A-4BEF-87E8-EC41C2662207}" type="presParOf" srcId="{79EB010F-398B-42EE-94BE-285BB47B6CD1}" destId="{026B58E2-C60B-475E-91D9-7A26C45F06F0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945842-F61A-47FD-9F6F-D9CD04E3518F}">
      <dsp:nvSpPr>
        <dsp:cNvPr id="0" name=""/>
        <dsp:cNvSpPr/>
      </dsp:nvSpPr>
      <dsp:spPr>
        <a:xfrm>
          <a:off x="1823845" y="-73806"/>
          <a:ext cx="6860835" cy="1936926"/>
        </a:xfrm>
        <a:prstGeom prst="roundRect">
          <a:avLst>
            <a:gd name="adj" fmla="val 10000"/>
          </a:avLst>
        </a:prstGeom>
        <a:solidFill>
          <a:schemeClr val="accent5">
            <a:lumMod val="20000"/>
            <a:lumOff val="80000"/>
          </a:schemeClr>
        </a:solidFill>
        <a:ln w="12700" cap="flat" cmpd="sng" algn="ctr">
          <a:solidFill>
            <a:srgbClr val="FF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it-IT" sz="4000" b="1" kern="1200" dirty="0">
              <a:solidFill>
                <a:srgbClr val="002060"/>
              </a:solidFill>
            </a:rPr>
            <a:t>3 INCIPIT: </a:t>
          </a:r>
          <a:r>
            <a:rPr lang="it-IT" sz="4000" b="1" i="1" kern="1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domanda, </a:t>
          </a:r>
        </a:p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it-IT" sz="4000" b="1" i="1" kern="1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                 aneddoto, </a:t>
          </a:r>
        </a:p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it-IT" sz="4000" b="1" i="1" kern="1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                     frase celebre  </a:t>
          </a:r>
        </a:p>
      </dsp:txBody>
      <dsp:txXfrm>
        <a:off x="1880576" y="-17075"/>
        <a:ext cx="5551773" cy="1823464"/>
      </dsp:txXfrm>
    </dsp:sp>
    <dsp:sp modelId="{3527E37F-6D5B-4A86-B5F8-9260F1C9EEAE}">
      <dsp:nvSpPr>
        <dsp:cNvPr id="0" name=""/>
        <dsp:cNvSpPr/>
      </dsp:nvSpPr>
      <dsp:spPr>
        <a:xfrm>
          <a:off x="3656250" y="2386906"/>
          <a:ext cx="4441315" cy="1130474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rgbClr val="0070C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6690" tIns="186690" rIns="186690" bIns="186690" numCol="1" spcCol="1270" anchor="ctr" anchorCtr="0">
          <a:noAutofit/>
        </a:bodyPr>
        <a:lstStyle/>
        <a:p>
          <a:pPr marL="0" lvl="0" indent="0" algn="l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4900" b="1" kern="1200" dirty="0"/>
        </a:p>
      </dsp:txBody>
      <dsp:txXfrm>
        <a:off x="3689360" y="2420016"/>
        <a:ext cx="3490244" cy="1064254"/>
      </dsp:txXfrm>
    </dsp:sp>
    <dsp:sp modelId="{10D84278-A62B-4116-A54A-1A8CF97213C6}">
      <dsp:nvSpPr>
        <dsp:cNvPr id="0" name=""/>
        <dsp:cNvSpPr/>
      </dsp:nvSpPr>
      <dsp:spPr>
        <a:xfrm>
          <a:off x="3940487" y="4130041"/>
          <a:ext cx="3744118" cy="9885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FFC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marL="0" lvl="0" indent="0" algn="l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4300" b="1" kern="1200" dirty="0">
            <a:solidFill>
              <a:srgbClr val="FFC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969439" y="4158993"/>
        <a:ext cx="2940266" cy="930596"/>
      </dsp:txXfrm>
    </dsp:sp>
    <dsp:sp modelId="{003B97DF-3451-4089-9390-5F62C65A5793}">
      <dsp:nvSpPr>
        <dsp:cNvPr id="0" name=""/>
        <dsp:cNvSpPr/>
      </dsp:nvSpPr>
      <dsp:spPr>
        <a:xfrm>
          <a:off x="7325241" y="1373707"/>
          <a:ext cx="1067104" cy="1067104"/>
        </a:xfrm>
        <a:prstGeom prst="downArrow">
          <a:avLst>
            <a:gd name="adj1" fmla="val 55000"/>
            <a:gd name="adj2" fmla="val 45000"/>
          </a:avLst>
        </a:prstGeom>
        <a:solidFill>
          <a:srgbClr val="FF0000">
            <a:alpha val="90000"/>
          </a:srgb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3600" kern="1200" dirty="0"/>
        </a:p>
      </dsp:txBody>
      <dsp:txXfrm>
        <a:off x="7565339" y="1373707"/>
        <a:ext cx="586908" cy="802996"/>
      </dsp:txXfrm>
    </dsp:sp>
    <dsp:sp modelId="{EBCDC068-0649-494B-B780-0B6FEE7A75EA}">
      <dsp:nvSpPr>
        <dsp:cNvPr id="0" name=""/>
        <dsp:cNvSpPr/>
      </dsp:nvSpPr>
      <dsp:spPr>
        <a:xfrm>
          <a:off x="7325239" y="2958673"/>
          <a:ext cx="1067104" cy="1067104"/>
        </a:xfrm>
        <a:prstGeom prst="downArrow">
          <a:avLst>
            <a:gd name="adj1" fmla="val 55000"/>
            <a:gd name="adj2" fmla="val 45000"/>
          </a:avLst>
        </a:prstGeom>
        <a:solidFill>
          <a:srgbClr val="FF0000">
            <a:alpha val="90000"/>
          </a:srgb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3600" kern="1200"/>
        </a:p>
      </dsp:txBody>
      <dsp:txXfrm>
        <a:off x="7565337" y="2958673"/>
        <a:ext cx="586908" cy="8029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3C049CF-BEFD-4BC0-1061-2C57593C79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ED7A6F33-1DB3-CFF3-CDA3-327102919A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B4C0D43-F63D-2C5A-68F4-7FB6DC88CD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50B4E-0F92-45F5-972C-9460A97CB145}" type="datetimeFigureOut">
              <a:rPr lang="it-IT" smtClean="0"/>
              <a:t>15/11/2025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D5493E6-A44F-75CD-9662-7AC2E36EB4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885BDD7-A16C-36E4-03EA-C182797055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B3823-F1F2-4DB6-B005-E4C80511657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651218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6F88517-23B2-20E3-62F4-425DAF838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BA7E6478-A4F0-6AC0-A8E1-E9E38DFAA5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5F68EC9-7E3E-CCAB-71E5-44955587AF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50B4E-0F92-45F5-972C-9460A97CB145}" type="datetimeFigureOut">
              <a:rPr lang="it-IT" smtClean="0"/>
              <a:t>15/11/2025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0176E5B-A8EC-F7A6-0B48-E77AE7194D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1C6310F-1981-6CF5-7DD3-E08BEB2DD2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B3823-F1F2-4DB6-B005-E4C80511657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163973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ABDA81EA-D4D3-196B-C83F-472AC3A3A01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81B99E15-9812-250A-7085-F6E6C157BC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038C241-2786-459D-1D49-8C6FE00557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50B4E-0F92-45F5-972C-9460A97CB145}" type="datetimeFigureOut">
              <a:rPr lang="it-IT" smtClean="0"/>
              <a:t>15/11/2025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91613B5-7073-196C-814F-1BBA7E6805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B327B63-CEE9-FD11-D057-119BBC14C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B3823-F1F2-4DB6-B005-E4C80511657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592315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281C286-84FF-C112-783F-D1CA0A1486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00E4372-758A-815B-85ED-7F5D2722D9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E4A8C2D-3954-DEC7-9CC4-62B2937C76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50B4E-0F92-45F5-972C-9460A97CB145}" type="datetimeFigureOut">
              <a:rPr lang="it-IT" smtClean="0"/>
              <a:t>15/11/2025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F6DBC76-2050-3DA6-902A-01580DED2F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E3F1630-5356-D0E5-C838-8382E279A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B3823-F1F2-4DB6-B005-E4C80511657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596112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F779901-A12D-B339-9D22-D9AC45C5A9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8777746-D70C-2D95-6A63-067199A2A3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6AC272A-CD25-A989-B0F5-24E6D45A5F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50B4E-0F92-45F5-972C-9460A97CB145}" type="datetimeFigureOut">
              <a:rPr lang="it-IT" smtClean="0"/>
              <a:t>15/11/2025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86F603A-6B3B-9288-79F2-0864600C71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A7515CB-9076-33CF-86BF-FBCB64ADCF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B3823-F1F2-4DB6-B005-E4C80511657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018295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D7BCBF7-D708-33C8-D4A7-830FBB72D4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44F8423-670D-0BAB-B53C-BB4FAA4673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6891F081-E9B9-F4ED-FC4A-6EB8AC2EF3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1699475-2AB1-A72F-B751-94F9C9A4CC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50B4E-0F92-45F5-972C-9460A97CB145}" type="datetimeFigureOut">
              <a:rPr lang="it-IT" smtClean="0"/>
              <a:t>15/11/2025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A708F495-3F9C-ABC8-3974-0CEB724E0A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2783289-0A1B-4E1C-CE73-4220C613BF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B3823-F1F2-4DB6-B005-E4C80511657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647727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DDBF794-CDFB-B514-D03E-09FA14F441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B6E0FDE-F095-4A1B-716F-ED6D9C8B7C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BAE7E753-CE26-C555-FABB-4AE2BA06F7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89CF0CFD-ED59-4BDE-DF66-9B56D44F62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91D515EA-51D9-5FD2-179C-6C1F8C8C7D8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287EF47E-A5F0-10C8-FFB1-D8C65DA7FE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50B4E-0F92-45F5-972C-9460A97CB145}" type="datetimeFigureOut">
              <a:rPr lang="it-IT" smtClean="0"/>
              <a:t>15/11/2025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C819F214-FEEC-BDA8-57C5-3FBFEDE201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EAC62824-BBBD-F1A3-B597-092EEF83C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B3823-F1F2-4DB6-B005-E4C80511657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480409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EDCF289-073B-BE99-56C3-58CEEEE7A6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59B0197D-D086-FA76-8CEC-6A3D7A8D5E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50B4E-0F92-45F5-972C-9460A97CB145}" type="datetimeFigureOut">
              <a:rPr lang="it-IT" smtClean="0"/>
              <a:t>15/11/2025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2102BD2F-4BAE-AF7D-E1F5-5E88F3B506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7B52AB40-7462-2161-90C5-CA3A1D8909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B3823-F1F2-4DB6-B005-E4C80511657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20451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215BA5A4-9E7C-90F4-0FCC-8B238FFCCB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50B4E-0F92-45F5-972C-9460A97CB145}" type="datetimeFigureOut">
              <a:rPr lang="it-IT" smtClean="0"/>
              <a:t>15/11/2025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D716F206-4AA1-EA6F-BACF-46C0B09B2F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C680690C-B93A-859C-0F1B-E8E62E823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B3823-F1F2-4DB6-B005-E4C80511657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885806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3F60924-BA07-0D21-F0FA-EFD92A66D3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9F96462-9AA5-E0C7-B877-D69CA2BE73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445C11C-84B3-37AD-5620-BA9F846D41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177ED3BF-D4E4-8727-06BF-48A9017079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50B4E-0F92-45F5-972C-9460A97CB145}" type="datetimeFigureOut">
              <a:rPr lang="it-IT" smtClean="0"/>
              <a:t>15/11/2025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0914650-04BC-CD76-AFAA-75EB680B8E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6AA5867-7469-E9C6-38D4-DE10E7D9EA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B3823-F1F2-4DB6-B005-E4C80511657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64930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0CB4DA6-E6E8-43B6-3CDF-A26F9DE3B7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9DDE5AB6-4BDF-EA1C-E4F9-DD96BC3ADA0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BAB0B64-B46F-DB85-3739-0BE276CBE6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9C99768-B58D-5449-1C3C-24B171941E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50B4E-0F92-45F5-972C-9460A97CB145}" type="datetimeFigureOut">
              <a:rPr lang="it-IT" smtClean="0"/>
              <a:t>15/11/2025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9B64B871-C678-890D-FEFE-104D157E73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51F8C6ED-51AF-0A2B-7507-6DC79E44FD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B3823-F1F2-4DB6-B005-E4C80511657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191899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71EBF5C2-F3D1-1047-20D9-29D5BA9BF1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F23198B-E588-A965-3620-AA8D9E178E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865A6A4-998B-8451-CA57-BC37743A8F2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850B4E-0F92-45F5-972C-9460A97CB145}" type="datetimeFigureOut">
              <a:rPr lang="it-IT" smtClean="0"/>
              <a:t>15/11/2025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635CCCD-9B5B-5DF7-2E32-295010BE45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D06F6E2-554C-3B2C-A180-66D5860CDA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AB3823-F1F2-4DB6-B005-E4C80511657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25236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r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EC65657C-7CFF-6B83-3E85-4D539578CEC0}"/>
              </a:ext>
            </a:extLst>
          </p:cNvPr>
          <p:cNvSpPr txBox="1"/>
          <p:nvPr/>
        </p:nvSpPr>
        <p:spPr>
          <a:xfrm>
            <a:off x="197602" y="6273225"/>
            <a:ext cx="328951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3200" b="1" dirty="0">
                <a:solidFill>
                  <a:srgbClr val="3333FF"/>
                </a:solidFill>
              </a:rPr>
              <a:t>incambiamento.it</a:t>
            </a:r>
          </a:p>
        </p:txBody>
      </p:sp>
    </p:spTree>
    <p:extLst>
      <p:ext uri="{BB962C8B-B14F-4D97-AF65-F5344CB8AC3E}">
        <p14:creationId xmlns:p14="http://schemas.microsoft.com/office/powerpoint/2010/main" val="13089597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7000"/>
            <a:lum/>
          </a:blip>
          <a:srcRect/>
          <a:stretch>
            <a:fillRect t="-14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FE1D8EB-53B7-A0A7-BAD7-F58EF296A0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AF8E4085-D243-235F-72BD-90A913801BB8}"/>
              </a:ext>
            </a:extLst>
          </p:cNvPr>
          <p:cNvSpPr txBox="1"/>
          <p:nvPr/>
        </p:nvSpPr>
        <p:spPr>
          <a:xfrm>
            <a:off x="688576" y="1081956"/>
            <a:ext cx="111105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POSIZIONE CHE DÀ:  SICUREZZA e CI FA SENTIRE INATTACCABILI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84B17EFA-350C-6CE3-8412-C8A597346BCF}"/>
              </a:ext>
            </a:extLst>
          </p:cNvPr>
          <p:cNvSpPr txBox="1"/>
          <p:nvPr/>
        </p:nvSpPr>
        <p:spPr>
          <a:xfrm>
            <a:off x="3229708" y="2511074"/>
            <a:ext cx="7887288" cy="1138773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it-IT" sz="3200" b="1" dirty="0"/>
              <a:t>Le </a:t>
            </a:r>
            <a:r>
              <a:rPr lang="it-IT" sz="3600" b="1" i="1" dirty="0">
                <a:solidFill>
                  <a:srgbClr val="FF0000"/>
                </a:solidFill>
              </a:rPr>
              <a:t>gambe</a:t>
            </a:r>
            <a:r>
              <a:rPr lang="it-IT" sz="3200" b="1" dirty="0"/>
              <a:t> </a:t>
            </a:r>
            <a:r>
              <a:rPr lang="it-IT" sz="32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sono divaricate alla larghezza delle spalle e ben piantate al suolo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DA61EBDF-A1C9-26F9-31F8-A32A8B89583C}"/>
              </a:ext>
            </a:extLst>
          </p:cNvPr>
          <p:cNvSpPr txBox="1"/>
          <p:nvPr/>
        </p:nvSpPr>
        <p:spPr>
          <a:xfrm>
            <a:off x="3229708" y="3966107"/>
            <a:ext cx="7887288" cy="646331"/>
          </a:xfrm>
          <a:prstGeom prst="rect">
            <a:avLst/>
          </a:prstGeom>
          <a:solidFill>
            <a:schemeClr val="bg1">
              <a:alpha val="92000"/>
            </a:schemeClr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it-IT" sz="32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La</a:t>
            </a:r>
            <a:r>
              <a:rPr lang="it-IT" sz="3200" dirty="0"/>
              <a:t> </a:t>
            </a:r>
            <a:r>
              <a:rPr lang="it-IT" sz="3600" b="1" i="1" dirty="0">
                <a:solidFill>
                  <a:srgbClr val="FF0000"/>
                </a:solidFill>
              </a:rPr>
              <a:t>schiena</a:t>
            </a:r>
            <a:r>
              <a:rPr lang="it-IT" sz="3200" dirty="0"/>
              <a:t> </a:t>
            </a:r>
            <a:r>
              <a:rPr lang="it-IT" sz="32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è dritta e le </a:t>
            </a:r>
            <a:r>
              <a:rPr lang="it-IT" sz="3600" b="1" i="1" dirty="0">
                <a:solidFill>
                  <a:srgbClr val="FF0000"/>
                </a:solidFill>
              </a:rPr>
              <a:t>spalle</a:t>
            </a:r>
            <a:r>
              <a:rPr lang="it-IT" sz="3200" dirty="0"/>
              <a:t> </a:t>
            </a:r>
            <a:r>
              <a:rPr lang="it-IT" sz="32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ben aperte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F8C0F24D-F921-057B-8F83-3DCF2D91D064}"/>
              </a:ext>
            </a:extLst>
          </p:cNvPr>
          <p:cNvSpPr txBox="1"/>
          <p:nvPr/>
        </p:nvSpPr>
        <p:spPr>
          <a:xfrm>
            <a:off x="3229708" y="4974863"/>
            <a:ext cx="8094784" cy="1077218"/>
          </a:xfrm>
          <a:prstGeom prst="rect">
            <a:avLst/>
          </a:prstGeom>
          <a:solidFill>
            <a:schemeClr val="bg1">
              <a:alpha val="92000"/>
            </a:schemeClr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it-IT" sz="32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Le </a:t>
            </a:r>
            <a:r>
              <a:rPr lang="it-IT" sz="3200" i="1" dirty="0">
                <a:solidFill>
                  <a:srgbClr val="FF0000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braccia</a:t>
            </a:r>
            <a:r>
              <a:rPr lang="it-IT" sz="32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sono solide, ma non rigide</a:t>
            </a:r>
          </a:p>
          <a:p>
            <a:r>
              <a:rPr lang="it-IT" sz="32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le </a:t>
            </a:r>
            <a:r>
              <a:rPr lang="it-IT" sz="3200" i="1" dirty="0">
                <a:solidFill>
                  <a:srgbClr val="FF0000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mani</a:t>
            </a:r>
            <a:r>
              <a:rPr lang="it-IT" sz="32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si muovono all’altezza del petto</a:t>
            </a:r>
          </a:p>
        </p:txBody>
      </p:sp>
      <p:sp>
        <p:nvSpPr>
          <p:cNvPr id="10" name="Parentesi graffa chiusa 9">
            <a:extLst>
              <a:ext uri="{FF2B5EF4-FFF2-40B4-BE49-F238E27FC236}">
                <a16:creationId xmlns:a16="http://schemas.microsoft.com/office/drawing/2014/main" id="{BCAEF3F6-D59E-DB2F-62A5-A29E222007BC}"/>
              </a:ext>
            </a:extLst>
          </p:cNvPr>
          <p:cNvSpPr/>
          <p:nvPr/>
        </p:nvSpPr>
        <p:spPr>
          <a:xfrm>
            <a:off x="2624801" y="2511074"/>
            <a:ext cx="337625" cy="3341086"/>
          </a:xfrm>
          <a:prstGeom prst="rightBrace">
            <a:avLst/>
          </a:prstGeom>
          <a:noFill/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000099"/>
              </a:solidFill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9D0E43F1-68D1-76EE-3186-62A91F760289}"/>
              </a:ext>
            </a:extLst>
          </p:cNvPr>
          <p:cNvSpPr txBox="1"/>
          <p:nvPr/>
        </p:nvSpPr>
        <p:spPr>
          <a:xfrm>
            <a:off x="18169" y="4199760"/>
            <a:ext cx="260663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it-IT" sz="28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 centro della platea</a:t>
            </a:r>
          </a:p>
        </p:txBody>
      </p:sp>
      <p:sp>
        <p:nvSpPr>
          <p:cNvPr id="4" name="Freccia in giù 3">
            <a:extLst>
              <a:ext uri="{FF2B5EF4-FFF2-40B4-BE49-F238E27FC236}">
                <a16:creationId xmlns:a16="http://schemas.microsoft.com/office/drawing/2014/main" id="{A13CCDB1-8D2D-3D9A-3606-3C1274740AEC}"/>
              </a:ext>
            </a:extLst>
          </p:cNvPr>
          <p:cNvSpPr/>
          <p:nvPr/>
        </p:nvSpPr>
        <p:spPr>
          <a:xfrm>
            <a:off x="6110207" y="1700308"/>
            <a:ext cx="267286" cy="584775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7F947376-27DC-99ED-AF65-0B701C6B6C1D}"/>
              </a:ext>
            </a:extLst>
          </p:cNvPr>
          <p:cNvSpPr/>
          <p:nvPr/>
        </p:nvSpPr>
        <p:spPr>
          <a:xfrm>
            <a:off x="2807445" y="134063"/>
            <a:ext cx="7140096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400" b="1" cap="none" spc="0" dirty="0">
                <a:ln w="2857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SCOGLIO CONTRO MAREA</a:t>
            </a:r>
          </a:p>
        </p:txBody>
      </p:sp>
    </p:spTree>
    <p:extLst>
      <p:ext uri="{BB962C8B-B14F-4D97-AF65-F5344CB8AC3E}">
        <p14:creationId xmlns:p14="http://schemas.microsoft.com/office/powerpoint/2010/main" val="28109899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7000" b="-8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62BEF60-59FC-6BDB-E994-BB4AD464AE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7310E20D-9ADD-B13F-3A9C-6C36C3835818}"/>
              </a:ext>
            </a:extLst>
          </p:cNvPr>
          <p:cNvSpPr txBox="1"/>
          <p:nvPr/>
        </p:nvSpPr>
        <p:spPr>
          <a:xfrm>
            <a:off x="9833317" y="112541"/>
            <a:ext cx="2358683" cy="646331"/>
          </a:xfrm>
          <a:prstGeom prst="rect">
            <a:avLst/>
          </a:prstGeom>
          <a:solidFill>
            <a:srgbClr val="FFC000"/>
          </a:solidFill>
          <a:ln w="127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/>
              <a:t>ESERCIZIO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C86B7036-8FBA-0679-5C65-9CC41D884CA2}"/>
              </a:ext>
            </a:extLst>
          </p:cNvPr>
          <p:cNvSpPr txBox="1"/>
          <p:nvPr/>
        </p:nvSpPr>
        <p:spPr>
          <a:xfrm>
            <a:off x="1181687" y="1731537"/>
            <a:ext cx="8299938" cy="1446550"/>
          </a:xfrm>
          <a:prstGeom prst="rect">
            <a:avLst/>
          </a:prstGeom>
          <a:solidFill>
            <a:schemeClr val="bg1"/>
          </a:solidFill>
          <a:ln w="3810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r>
              <a:rPr lang="it-IT" sz="44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Presenta l’introduzione fatta prima, tenendo presente: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48B898B2-071B-14E0-AF09-7B3D011091F3}"/>
              </a:ext>
            </a:extLst>
          </p:cNvPr>
          <p:cNvSpPr txBox="1"/>
          <p:nvPr/>
        </p:nvSpPr>
        <p:spPr>
          <a:xfrm>
            <a:off x="3882683" y="3371622"/>
            <a:ext cx="4220308" cy="830997"/>
          </a:xfrm>
          <a:prstGeom prst="rect">
            <a:avLst/>
          </a:prstGeom>
          <a:solidFill>
            <a:schemeClr val="bg1"/>
          </a:solidFill>
          <a:ln w="3810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it-IT" sz="48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La postura 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558C7F1A-0911-63C9-9C6E-DD4715AA989C}"/>
              </a:ext>
            </a:extLst>
          </p:cNvPr>
          <p:cNvSpPr txBox="1"/>
          <p:nvPr/>
        </p:nvSpPr>
        <p:spPr>
          <a:xfrm>
            <a:off x="3165231" y="4396154"/>
            <a:ext cx="4937760" cy="830997"/>
          </a:xfrm>
          <a:prstGeom prst="rect">
            <a:avLst/>
          </a:prstGeom>
          <a:solidFill>
            <a:schemeClr val="bg1"/>
          </a:solidFill>
          <a:ln w="3810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it-IT" sz="48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La voce gialla</a:t>
            </a:r>
          </a:p>
        </p:txBody>
      </p:sp>
    </p:spTree>
    <p:extLst>
      <p:ext uri="{BB962C8B-B14F-4D97-AF65-F5344CB8AC3E}">
        <p14:creationId xmlns:p14="http://schemas.microsoft.com/office/powerpoint/2010/main" val="26746443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2000">
              <a:schemeClr val="bg1"/>
            </a:gs>
            <a:gs pos="25000">
              <a:srgbClr val="FFF3CF"/>
            </a:gs>
            <a:gs pos="49000">
              <a:schemeClr val="bg1"/>
            </a:gs>
            <a:gs pos="11000">
              <a:srgbClr val="0070C0"/>
            </a:gs>
            <a:gs pos="19000">
              <a:srgbClr val="FFC000"/>
            </a:gs>
            <a:gs pos="37000">
              <a:schemeClr val="bg1"/>
            </a:gs>
            <a:gs pos="14000">
              <a:schemeClr val="bg1"/>
            </a:gs>
          </a:gsLst>
          <a:lin ang="27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61B02CA-BB5E-091A-90C2-2D5AB4DC4D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2DE01616-9D04-3FD7-3339-1489E792186F}"/>
              </a:ext>
            </a:extLst>
          </p:cNvPr>
          <p:cNvSpPr txBox="1"/>
          <p:nvPr/>
        </p:nvSpPr>
        <p:spPr>
          <a:xfrm>
            <a:off x="0" y="105898"/>
            <a:ext cx="23024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dirty="0">
                <a:solidFill>
                  <a:schemeClr val="bg1"/>
                </a:solidFill>
              </a:rPr>
              <a:t>RIEPILOGO</a:t>
            </a:r>
          </a:p>
        </p:txBody>
      </p:sp>
      <p:graphicFrame>
        <p:nvGraphicFramePr>
          <p:cNvPr id="6" name="Diagramma 5">
            <a:extLst>
              <a:ext uri="{FF2B5EF4-FFF2-40B4-BE49-F238E27FC236}">
                <a16:creationId xmlns:a16="http://schemas.microsoft.com/office/drawing/2014/main" id="{4A595E83-39B4-8987-46CD-8AF1B5168A0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55873024"/>
              </p:ext>
            </p:extLst>
          </p:nvPr>
        </p:nvGraphicFramePr>
        <p:xfrm>
          <a:off x="562708" y="1279770"/>
          <a:ext cx="11310425" cy="54723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CasellaDiTesto 6">
            <a:extLst>
              <a:ext uri="{FF2B5EF4-FFF2-40B4-BE49-F238E27FC236}">
                <a16:creationId xmlns:a16="http://schemas.microsoft.com/office/drawing/2014/main" id="{A8555E5B-555B-8BC9-917E-C7DBF97F5096}"/>
              </a:ext>
            </a:extLst>
          </p:cNvPr>
          <p:cNvSpPr txBox="1"/>
          <p:nvPr/>
        </p:nvSpPr>
        <p:spPr>
          <a:xfrm>
            <a:off x="4218983" y="-17212"/>
            <a:ext cx="592249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INTRODUZIONE</a:t>
            </a:r>
          </a:p>
        </p:txBody>
      </p:sp>
      <p:grpSp>
        <p:nvGrpSpPr>
          <p:cNvPr id="8" name="Gruppo 7">
            <a:extLst>
              <a:ext uri="{FF2B5EF4-FFF2-40B4-BE49-F238E27FC236}">
                <a16:creationId xmlns:a16="http://schemas.microsoft.com/office/drawing/2014/main" id="{24ADCBDA-F23B-AF70-9FFC-6B6479170665}"/>
              </a:ext>
            </a:extLst>
          </p:cNvPr>
          <p:cNvGrpSpPr/>
          <p:nvPr/>
        </p:nvGrpSpPr>
        <p:grpSpPr>
          <a:xfrm>
            <a:off x="7887948" y="681888"/>
            <a:ext cx="1067104" cy="1067104"/>
            <a:chOff x="7007756" y="1527413"/>
            <a:chExt cx="1067104" cy="1067104"/>
          </a:xfrm>
        </p:grpSpPr>
        <p:sp>
          <p:nvSpPr>
            <p:cNvPr id="9" name="Freccia in giù 8">
              <a:extLst>
                <a:ext uri="{FF2B5EF4-FFF2-40B4-BE49-F238E27FC236}">
                  <a16:creationId xmlns:a16="http://schemas.microsoft.com/office/drawing/2014/main" id="{EE0575BE-1831-F2E5-0F7B-2731E3855A77}"/>
                </a:ext>
              </a:extLst>
            </p:cNvPr>
            <p:cNvSpPr/>
            <p:nvPr/>
          </p:nvSpPr>
          <p:spPr>
            <a:xfrm>
              <a:off x="7007756" y="1527413"/>
              <a:ext cx="1067104" cy="1067104"/>
            </a:xfrm>
            <a:prstGeom prst="downArrow">
              <a:avLst>
                <a:gd name="adj1" fmla="val 55000"/>
                <a:gd name="adj2" fmla="val 45000"/>
              </a:avLst>
            </a:prstGeom>
            <a:solidFill>
              <a:srgbClr val="FF0000">
                <a:alpha val="90000"/>
              </a:srgbClr>
            </a:solidFill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" name="Freccia in giù 4">
              <a:extLst>
                <a:ext uri="{FF2B5EF4-FFF2-40B4-BE49-F238E27FC236}">
                  <a16:creationId xmlns:a16="http://schemas.microsoft.com/office/drawing/2014/main" id="{BAC4971E-38D0-D014-64F7-75D2196D5F85}"/>
                </a:ext>
              </a:extLst>
            </p:cNvPr>
            <p:cNvSpPr txBox="1"/>
            <p:nvPr/>
          </p:nvSpPr>
          <p:spPr>
            <a:xfrm>
              <a:off x="7247854" y="1527413"/>
              <a:ext cx="586908" cy="80299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marL="0" lvl="0" indent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it-IT" sz="3600" kern="1200" dirty="0"/>
            </a:p>
          </p:txBody>
        </p:sp>
      </p:grpSp>
      <p:sp>
        <p:nvSpPr>
          <p:cNvPr id="3" name="Rettangolo 2">
            <a:extLst>
              <a:ext uri="{FF2B5EF4-FFF2-40B4-BE49-F238E27FC236}">
                <a16:creationId xmlns:a16="http://schemas.microsoft.com/office/drawing/2014/main" id="{70512142-4FB9-7D3D-66A4-D85A75BA7473}"/>
              </a:ext>
            </a:extLst>
          </p:cNvPr>
          <p:cNvSpPr/>
          <p:nvPr/>
        </p:nvSpPr>
        <p:spPr>
          <a:xfrm>
            <a:off x="4452763" y="3847191"/>
            <a:ext cx="3261021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400" b="1" cap="none" spc="0" dirty="0">
                <a:ln w="19050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VOCE GIALLA</a:t>
            </a:r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C20C6232-2DC6-3A60-469C-2F4D437E9883}"/>
              </a:ext>
            </a:extLst>
          </p:cNvPr>
          <p:cNvSpPr/>
          <p:nvPr/>
        </p:nvSpPr>
        <p:spPr>
          <a:xfrm>
            <a:off x="3923560" y="5305551"/>
            <a:ext cx="5031492" cy="144655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4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C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POSTURA: scoglio</a:t>
            </a:r>
          </a:p>
          <a:p>
            <a:pPr algn="ctr"/>
            <a:r>
              <a:rPr lang="it-IT" sz="4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C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contro marea</a:t>
            </a:r>
            <a:endParaRPr lang="it-IT" sz="4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rgbClr val="FFC000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288505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3000" b="-6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45567C2-4F81-1530-CFF9-F72CDBFD0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F18E4DB7-FAE9-453F-6655-D60FBF5335F8}"/>
              </a:ext>
            </a:extLst>
          </p:cNvPr>
          <p:cNvSpPr txBox="1"/>
          <p:nvPr/>
        </p:nvSpPr>
        <p:spPr>
          <a:xfrm>
            <a:off x="7554349" y="122411"/>
            <a:ext cx="3896753" cy="646331"/>
          </a:xfrm>
          <a:prstGeom prst="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r>
              <a:rPr lang="it-IT" sz="3600" b="1" dirty="0"/>
              <a:t>ESERCIZIO per casa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2667DDFA-4510-7CE7-2BF3-BF784CE33057}"/>
              </a:ext>
            </a:extLst>
          </p:cNvPr>
          <p:cNvSpPr txBox="1"/>
          <p:nvPr/>
        </p:nvSpPr>
        <p:spPr>
          <a:xfrm>
            <a:off x="2933110" y="2857604"/>
            <a:ext cx="7997487" cy="3877985"/>
          </a:xfrm>
          <a:prstGeom prst="rect">
            <a:avLst/>
          </a:prstGeom>
          <a:solidFill>
            <a:schemeClr val="accent5">
              <a:lumMod val="20000"/>
              <a:lumOff val="80000"/>
              <a:alpha val="80000"/>
            </a:schemeClr>
          </a:solidFill>
          <a:ln w="28575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r>
              <a:rPr lang="it-IT" sz="4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Visualizza una situazione in cui devi parlare in pubblico ed esercitati </a:t>
            </a:r>
          </a:p>
          <a:p>
            <a:r>
              <a:rPr lang="it-IT" sz="4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nel presentare l’</a:t>
            </a:r>
            <a:r>
              <a:rPr lang="it-IT" sz="41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introduzione</a:t>
            </a:r>
            <a:r>
              <a:rPr lang="it-IT" sz="4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r>
              <a:rPr lang="it-IT" sz="4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assumendo: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it-IT" sz="41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posizione scoglio contro marea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it-IT" sz="41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voce gialla</a:t>
            </a:r>
          </a:p>
        </p:txBody>
      </p:sp>
    </p:spTree>
    <p:extLst>
      <p:ext uri="{BB962C8B-B14F-4D97-AF65-F5344CB8AC3E}">
        <p14:creationId xmlns:p14="http://schemas.microsoft.com/office/powerpoint/2010/main" val="34327638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2785137-AF53-DCE2-DBBE-63C50D168E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4A3240B9-54CE-A096-395F-9E774DDFFF6B}"/>
              </a:ext>
            </a:extLst>
          </p:cNvPr>
          <p:cNvSpPr txBox="1"/>
          <p:nvPr/>
        </p:nvSpPr>
        <p:spPr>
          <a:xfrm>
            <a:off x="4525044" y="729683"/>
            <a:ext cx="7314030" cy="57554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it-IT" sz="4000" b="1" dirty="0">
                <a:solidFill>
                  <a:srgbClr val="002060"/>
                </a:solidFill>
              </a:rPr>
              <a:t>Ho fatto più volte il giro del mondo, ma conosco poche cose capaci di dare un piacere più grande del saper tenere un uditorio con il potere della parola. </a:t>
            </a:r>
          </a:p>
          <a:p>
            <a:pPr algn="r"/>
            <a:r>
              <a:rPr lang="it-IT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 prova un senso di forza, </a:t>
            </a:r>
          </a:p>
          <a:p>
            <a:pPr algn="r"/>
            <a:r>
              <a:rPr lang="it-IT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 potenza.</a:t>
            </a:r>
          </a:p>
          <a:p>
            <a:pPr algn="r"/>
            <a:endParaRPr lang="it-IT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/>
            <a:r>
              <a:rPr lang="it-IT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Dale Carnegie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F5EB26A8-AC4A-AB26-676E-F50DB4163E56}"/>
              </a:ext>
            </a:extLst>
          </p:cNvPr>
          <p:cNvSpPr txBox="1"/>
          <p:nvPr/>
        </p:nvSpPr>
        <p:spPr>
          <a:xfrm>
            <a:off x="108489" y="6223495"/>
            <a:ext cx="29601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>
                <a:solidFill>
                  <a:srgbClr val="FFFF00"/>
                </a:solidFill>
              </a:rPr>
              <a:t>incambiamento.it</a:t>
            </a:r>
          </a:p>
        </p:txBody>
      </p:sp>
    </p:spTree>
    <p:extLst>
      <p:ext uri="{BB962C8B-B14F-4D97-AF65-F5344CB8AC3E}">
        <p14:creationId xmlns:p14="http://schemas.microsoft.com/office/powerpoint/2010/main" val="16812267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91000">
              <a:schemeClr val="bg1"/>
            </a:gs>
            <a:gs pos="72000">
              <a:schemeClr val="bg1"/>
            </a:gs>
            <a:gs pos="83000">
              <a:schemeClr val="bg1"/>
            </a:gs>
            <a:gs pos="78000">
              <a:schemeClr val="accent4">
                <a:lumMod val="20000"/>
                <a:lumOff val="80000"/>
              </a:schemeClr>
            </a:gs>
            <a:gs pos="89000">
              <a:srgbClr val="FFC000"/>
            </a:gs>
            <a:gs pos="100000">
              <a:schemeClr val="bg1"/>
            </a:gs>
            <a:gs pos="89000">
              <a:srgbClr val="FFFFFF"/>
            </a:gs>
            <a:gs pos="82000">
              <a:srgbClr val="3333FF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2D809ABD-4B08-A680-5AD4-6DE9E291D66B}"/>
              </a:ext>
            </a:extLst>
          </p:cNvPr>
          <p:cNvSpPr txBox="1"/>
          <p:nvPr/>
        </p:nvSpPr>
        <p:spPr>
          <a:xfrm>
            <a:off x="4574861" y="469012"/>
            <a:ext cx="63698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dirty="0">
                <a:solidFill>
                  <a:srgbClr val="3333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I PUNTI</a:t>
            </a:r>
            <a:r>
              <a:rPr lang="it-IT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DEL </a:t>
            </a:r>
            <a:r>
              <a:rPr lang="it-IT" sz="4000" dirty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GIORNO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07D28437-3604-9EC8-643B-80B221A4EDD0}"/>
              </a:ext>
            </a:extLst>
          </p:cNvPr>
          <p:cNvSpPr txBox="1"/>
          <p:nvPr/>
        </p:nvSpPr>
        <p:spPr>
          <a:xfrm>
            <a:off x="1645920" y="2292892"/>
            <a:ext cx="4304713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800" b="1" dirty="0">
                <a:solidFill>
                  <a:srgbClr val="FFFF00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1</a:t>
            </a:r>
            <a:r>
              <a:rPr lang="it-IT" sz="3800" b="1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. INTRODUZIONE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B84B5676-7BC6-A53E-69F0-AAFDAF2A56A0}"/>
              </a:ext>
            </a:extLst>
          </p:cNvPr>
          <p:cNvSpPr txBox="1"/>
          <p:nvPr/>
        </p:nvSpPr>
        <p:spPr>
          <a:xfrm>
            <a:off x="7323503" y="2075594"/>
            <a:ext cx="40807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 INCIPIT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VOCE GIALLA</a:t>
            </a:r>
            <a:r>
              <a:rPr lang="it-I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CA85992A-7163-B71E-84CA-6CC58A023EF6}"/>
              </a:ext>
            </a:extLst>
          </p:cNvPr>
          <p:cNvSpPr txBox="1"/>
          <p:nvPr/>
        </p:nvSpPr>
        <p:spPr>
          <a:xfrm>
            <a:off x="1645920" y="4009050"/>
            <a:ext cx="3725653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800" b="1" dirty="0">
                <a:solidFill>
                  <a:srgbClr val="000099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2</a:t>
            </a:r>
            <a:r>
              <a:rPr lang="it-IT" sz="3800" b="1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. LA POSTURA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6D4959FC-D45A-E5BF-8113-44C483801F34}"/>
              </a:ext>
            </a:extLst>
          </p:cNvPr>
          <p:cNvSpPr txBox="1"/>
          <p:nvPr/>
        </p:nvSpPr>
        <p:spPr>
          <a:xfrm>
            <a:off x="6096000" y="4009050"/>
            <a:ext cx="55296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QUAL È LA POSTURA VINCENTE</a:t>
            </a:r>
          </a:p>
        </p:txBody>
      </p:sp>
      <p:sp>
        <p:nvSpPr>
          <p:cNvPr id="5" name="Freccia a destra 4">
            <a:extLst>
              <a:ext uri="{FF2B5EF4-FFF2-40B4-BE49-F238E27FC236}">
                <a16:creationId xmlns:a16="http://schemas.microsoft.com/office/drawing/2014/main" id="{D123751F-5CB6-8B4D-839D-066DD684C8E6}"/>
              </a:ext>
            </a:extLst>
          </p:cNvPr>
          <p:cNvSpPr/>
          <p:nvPr/>
        </p:nvSpPr>
        <p:spPr>
          <a:xfrm>
            <a:off x="6168145" y="2426242"/>
            <a:ext cx="937846" cy="333463"/>
          </a:xfrm>
          <a:prstGeom prst="rightArrow">
            <a:avLst/>
          </a:prstGeom>
          <a:solidFill>
            <a:srgbClr val="3333FF"/>
          </a:solidFill>
          <a:ln>
            <a:solidFill>
              <a:srgbClr val="FFCC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Freccia a destra 7">
            <a:extLst>
              <a:ext uri="{FF2B5EF4-FFF2-40B4-BE49-F238E27FC236}">
                <a16:creationId xmlns:a16="http://schemas.microsoft.com/office/drawing/2014/main" id="{31B217DE-23A6-84F1-885B-30FF44C2E13E}"/>
              </a:ext>
            </a:extLst>
          </p:cNvPr>
          <p:cNvSpPr/>
          <p:nvPr/>
        </p:nvSpPr>
        <p:spPr>
          <a:xfrm>
            <a:off x="5371573" y="4216806"/>
            <a:ext cx="683002" cy="261595"/>
          </a:xfrm>
          <a:prstGeom prst="rightArrow">
            <a:avLst/>
          </a:prstGeom>
          <a:solidFill>
            <a:srgbClr val="FFC00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575872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91000">
              <a:schemeClr val="bg1"/>
            </a:gs>
            <a:gs pos="44000">
              <a:schemeClr val="bg1"/>
            </a:gs>
            <a:gs pos="83000">
              <a:schemeClr val="bg1"/>
            </a:gs>
            <a:gs pos="50000">
              <a:schemeClr val="bg1"/>
            </a:gs>
            <a:gs pos="89000">
              <a:schemeClr val="accent5">
                <a:lumMod val="20000"/>
                <a:lumOff val="80000"/>
              </a:schemeClr>
            </a:gs>
            <a:gs pos="0">
              <a:schemeClr val="accent5">
                <a:lumMod val="60000"/>
                <a:lumOff val="40000"/>
              </a:schemeClr>
            </a:gs>
            <a:gs pos="63000">
              <a:srgbClr val="FFFFFF"/>
            </a:gs>
            <a:gs pos="65000">
              <a:schemeClr val="bg1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61BE9C63-753A-D3BC-CB3D-319704BFD1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90" t="79022" r="22003" b="6859"/>
          <a:stretch>
            <a:fillRect/>
          </a:stretch>
        </p:blipFill>
        <p:spPr bwMode="auto">
          <a:xfrm>
            <a:off x="1922243" y="4815879"/>
            <a:ext cx="8347510" cy="151772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Ovale 2">
            <a:extLst>
              <a:ext uri="{FF2B5EF4-FFF2-40B4-BE49-F238E27FC236}">
                <a16:creationId xmlns:a16="http://schemas.microsoft.com/office/drawing/2014/main" id="{670EA0CF-FD3B-CA71-4647-10F68537CAE9}"/>
              </a:ext>
            </a:extLst>
          </p:cNvPr>
          <p:cNvSpPr/>
          <p:nvPr/>
        </p:nvSpPr>
        <p:spPr>
          <a:xfrm>
            <a:off x="310616" y="1690344"/>
            <a:ext cx="3641452" cy="1053445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DOMANDA</a:t>
            </a:r>
          </a:p>
        </p:txBody>
      </p:sp>
      <p:sp>
        <p:nvSpPr>
          <p:cNvPr id="5" name="Ovale 4">
            <a:extLst>
              <a:ext uri="{FF2B5EF4-FFF2-40B4-BE49-F238E27FC236}">
                <a16:creationId xmlns:a16="http://schemas.microsoft.com/office/drawing/2014/main" id="{AEDD9DA5-2792-3371-4360-16E58D915050}"/>
              </a:ext>
            </a:extLst>
          </p:cNvPr>
          <p:cNvSpPr/>
          <p:nvPr/>
        </p:nvSpPr>
        <p:spPr>
          <a:xfrm>
            <a:off x="3995879" y="2248658"/>
            <a:ext cx="4399821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8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ANEDDOTO</a:t>
            </a:r>
          </a:p>
        </p:txBody>
      </p:sp>
      <p:sp>
        <p:nvSpPr>
          <p:cNvPr id="6" name="Ovale 5">
            <a:extLst>
              <a:ext uri="{FF2B5EF4-FFF2-40B4-BE49-F238E27FC236}">
                <a16:creationId xmlns:a16="http://schemas.microsoft.com/office/drawing/2014/main" id="{18E85B36-8C08-6B0D-110C-F37E6A703EC2}"/>
              </a:ext>
            </a:extLst>
          </p:cNvPr>
          <p:cNvSpPr/>
          <p:nvPr/>
        </p:nvSpPr>
        <p:spPr>
          <a:xfrm>
            <a:off x="8439511" y="1575582"/>
            <a:ext cx="3206306" cy="126808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800" b="1" dirty="0">
                <a:solidFill>
                  <a:srgbClr val="D60093"/>
                </a:solidFill>
              </a:rPr>
              <a:t>FRASE CELEBRE</a:t>
            </a:r>
          </a:p>
        </p:txBody>
      </p:sp>
      <p:sp>
        <p:nvSpPr>
          <p:cNvPr id="7" name="Freccia a destra 6">
            <a:extLst>
              <a:ext uri="{FF2B5EF4-FFF2-40B4-BE49-F238E27FC236}">
                <a16:creationId xmlns:a16="http://schemas.microsoft.com/office/drawing/2014/main" id="{EA2F3C7E-6F62-E8E6-8A7C-AF0CEBF1E3C4}"/>
              </a:ext>
            </a:extLst>
          </p:cNvPr>
          <p:cNvSpPr/>
          <p:nvPr/>
        </p:nvSpPr>
        <p:spPr>
          <a:xfrm rot="13916407">
            <a:off x="1862204" y="3634069"/>
            <a:ext cx="2041594" cy="240307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Freccia a destra 7">
            <a:extLst>
              <a:ext uri="{FF2B5EF4-FFF2-40B4-BE49-F238E27FC236}">
                <a16:creationId xmlns:a16="http://schemas.microsoft.com/office/drawing/2014/main" id="{9B9E722D-B8B5-F7D5-3808-EB4C599404F9}"/>
              </a:ext>
            </a:extLst>
          </p:cNvPr>
          <p:cNvSpPr/>
          <p:nvPr/>
        </p:nvSpPr>
        <p:spPr>
          <a:xfrm rot="16200000">
            <a:off x="5468949" y="3806909"/>
            <a:ext cx="1254098" cy="332478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Freccia a destra 8">
            <a:extLst>
              <a:ext uri="{FF2B5EF4-FFF2-40B4-BE49-F238E27FC236}">
                <a16:creationId xmlns:a16="http://schemas.microsoft.com/office/drawing/2014/main" id="{B5D4632E-5751-A1DD-091A-4F143387E4B1}"/>
              </a:ext>
            </a:extLst>
          </p:cNvPr>
          <p:cNvSpPr/>
          <p:nvPr/>
        </p:nvSpPr>
        <p:spPr>
          <a:xfrm rot="18548411">
            <a:off x="7975083" y="3674217"/>
            <a:ext cx="2256763" cy="24204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7E5A0078-E390-866C-6A54-F1D1F820DEF1}"/>
              </a:ext>
            </a:extLst>
          </p:cNvPr>
          <p:cNvSpPr txBox="1"/>
          <p:nvPr/>
        </p:nvSpPr>
        <p:spPr>
          <a:xfrm>
            <a:off x="3516922" y="6333608"/>
            <a:ext cx="52050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BASE = </a:t>
            </a:r>
            <a:r>
              <a:rPr lang="it-IT" sz="2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INTRODUZIONE</a:t>
            </a: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ADCC5D7B-88C3-6300-7CB2-D7CF0F9A0E38}"/>
              </a:ext>
            </a:extLst>
          </p:cNvPr>
          <p:cNvSpPr/>
          <p:nvPr/>
        </p:nvSpPr>
        <p:spPr>
          <a:xfrm>
            <a:off x="3180358" y="262954"/>
            <a:ext cx="5791970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1. </a:t>
            </a:r>
            <a:r>
              <a:rPr lang="it-IT" sz="4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TRE TIPI DI INCIPIT</a:t>
            </a:r>
            <a:endParaRPr lang="it-IT" sz="4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rgbClr val="002060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169669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7000">
              <a:schemeClr val="bg1"/>
            </a:gs>
            <a:gs pos="99000">
              <a:schemeClr val="accent4">
                <a:lumMod val="40000"/>
                <a:lumOff val="60000"/>
              </a:schemeClr>
            </a:gs>
            <a:gs pos="86000">
              <a:schemeClr val="accent1">
                <a:lumMod val="20000"/>
                <a:lumOff val="80000"/>
              </a:schemeClr>
            </a:gs>
            <a:gs pos="100000">
              <a:schemeClr val="accent5">
                <a:lumMod val="20000"/>
                <a:lumOff val="8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4774A21A-C870-12B1-B222-46B92141E79F}"/>
              </a:ext>
            </a:extLst>
          </p:cNvPr>
          <p:cNvSpPr txBox="1"/>
          <p:nvPr/>
        </p:nvSpPr>
        <p:spPr>
          <a:xfrm>
            <a:off x="407963" y="196948"/>
            <a:ext cx="26869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/>
              <a:t>ESEMPI di incipit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8EF45E2B-3822-4435-75BD-24A649265778}"/>
              </a:ext>
            </a:extLst>
          </p:cNvPr>
          <p:cNvSpPr txBox="1"/>
          <p:nvPr/>
        </p:nvSpPr>
        <p:spPr>
          <a:xfrm>
            <a:off x="4248443" y="512145"/>
            <a:ext cx="34043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dirty="0">
                <a:solidFill>
                  <a:srgbClr val="7030A0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DOMANDA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530965C5-8563-83C7-A8F2-06580E0115AA}"/>
              </a:ext>
            </a:extLst>
          </p:cNvPr>
          <p:cNvSpPr txBox="1"/>
          <p:nvPr/>
        </p:nvSpPr>
        <p:spPr>
          <a:xfrm>
            <a:off x="614783" y="1212611"/>
            <a:ext cx="1122429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 è capitato di dover parlare davanti a più persone e di avere paura di sbagliare o di dimenticare tutto?... …Sarebbe importante </a:t>
            </a:r>
          </a:p>
          <a:p>
            <a:pPr algn="ctr"/>
            <a:r>
              <a:rPr lang="it-IT" sz="4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sapere come fare a superare questo, vero?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7823D4FE-DAB5-5F84-68CB-A11421708546}"/>
              </a:ext>
            </a:extLst>
          </p:cNvPr>
          <p:cNvSpPr txBox="1"/>
          <p:nvPr/>
        </p:nvSpPr>
        <p:spPr>
          <a:xfrm>
            <a:off x="1223889" y="4259599"/>
            <a:ext cx="82730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dirty="0">
                <a:solidFill>
                  <a:srgbClr val="66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Siamo qui oggi per scoprirlo insieme.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BDDC5F5D-3C63-2885-985E-483130873F46}"/>
              </a:ext>
            </a:extLst>
          </p:cNvPr>
          <p:cNvSpPr txBox="1"/>
          <p:nvPr/>
        </p:nvSpPr>
        <p:spPr>
          <a:xfrm>
            <a:off x="1223889" y="4983669"/>
            <a:ext cx="93639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dirty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Vi do il benvenuto, sono…</a:t>
            </a:r>
          </a:p>
        </p:txBody>
      </p:sp>
    </p:spTree>
    <p:extLst>
      <p:ext uri="{BB962C8B-B14F-4D97-AF65-F5344CB8AC3E}">
        <p14:creationId xmlns:p14="http://schemas.microsoft.com/office/powerpoint/2010/main" val="31168980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7000">
              <a:schemeClr val="bg1"/>
            </a:gs>
            <a:gs pos="99000">
              <a:schemeClr val="accent4">
                <a:lumMod val="40000"/>
                <a:lumOff val="60000"/>
              </a:schemeClr>
            </a:gs>
            <a:gs pos="86000">
              <a:schemeClr val="accent1">
                <a:lumMod val="20000"/>
                <a:lumOff val="80000"/>
              </a:schemeClr>
            </a:gs>
            <a:gs pos="100000">
              <a:schemeClr val="accent5">
                <a:lumMod val="20000"/>
                <a:lumOff val="8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39DE524-323E-F71E-20A0-F39886AB5F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F3DCFFD6-9148-7A70-A997-67E84262FF4F}"/>
              </a:ext>
            </a:extLst>
          </p:cNvPr>
          <p:cNvSpPr txBox="1"/>
          <p:nvPr/>
        </p:nvSpPr>
        <p:spPr>
          <a:xfrm>
            <a:off x="3112270" y="324232"/>
            <a:ext cx="596745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3600" b="1" dirty="0">
                <a:solidFill>
                  <a:srgbClr val="FF0000"/>
                </a:solidFill>
                <a:latin typeface="Jokerman" panose="04090605060D06020702" pitchFamily="82" charset="0"/>
              </a:rPr>
              <a:t>ANEDDOTO PERSONALE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355CA76E-8DBD-6131-0B98-07639C620918}"/>
              </a:ext>
            </a:extLst>
          </p:cNvPr>
          <p:cNvSpPr txBox="1"/>
          <p:nvPr/>
        </p:nvSpPr>
        <p:spPr>
          <a:xfrm>
            <a:off x="1009354" y="1132289"/>
            <a:ext cx="10173287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3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Durante un incontro in parrocchia, tempo fa, fui interpellata a dire la mia… mi sentii in grande difficoltà, rimasi in silenzio, non sapevo dove nascondermi, mi batteva forte il cuore… dovevo fare qualcosa... In seguito,</a:t>
            </a:r>
          </a:p>
          <a:p>
            <a:pPr algn="just"/>
            <a:r>
              <a:rPr lang="it-IT" sz="3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 frequentato dei corsi di formazione in cui era previsto un corso di </a:t>
            </a:r>
            <a:r>
              <a:rPr lang="it-IT" sz="3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public </a:t>
            </a:r>
            <a:r>
              <a:rPr lang="it-IT" sz="3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speaking</a:t>
            </a:r>
            <a:r>
              <a:rPr lang="it-IT" sz="3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sz="3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 lì è avvenuta la svolta</a:t>
            </a:r>
            <a:r>
              <a:rPr lang="it-IT" sz="3400" dirty="0"/>
              <a:t> </a:t>
            </a:r>
            <a:r>
              <a:rPr lang="it-IT" sz="3400" dirty="0">
                <a:sym typeface="Wingdings" panose="05000000000000000000" pitchFamily="2" charset="2"/>
              </a:rPr>
              <a:t></a:t>
            </a:r>
            <a:endParaRPr lang="it-IT" sz="3400" dirty="0"/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A991162E-659C-766D-53A2-F435E4239A19}"/>
              </a:ext>
            </a:extLst>
          </p:cNvPr>
          <p:cNvSpPr txBox="1"/>
          <p:nvPr/>
        </p:nvSpPr>
        <p:spPr>
          <a:xfrm>
            <a:off x="1009354" y="4525525"/>
            <a:ext cx="72523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it-IT" sz="4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Cari corsisti, buonasera, sono…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30DC7AD8-CCA5-22A3-28C2-4053974799B3}"/>
              </a:ext>
            </a:extLst>
          </p:cNvPr>
          <p:cNvSpPr txBox="1"/>
          <p:nvPr/>
        </p:nvSpPr>
        <p:spPr>
          <a:xfrm>
            <a:off x="1009354" y="5333438"/>
            <a:ext cx="105730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it-IT" sz="4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Vedremo come chiunque può imparare a parlare in pubblico, anche il più timido…</a:t>
            </a:r>
          </a:p>
        </p:txBody>
      </p:sp>
    </p:spTree>
    <p:extLst>
      <p:ext uri="{BB962C8B-B14F-4D97-AF65-F5344CB8AC3E}">
        <p14:creationId xmlns:p14="http://schemas.microsoft.com/office/powerpoint/2010/main" val="12185017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2000">
              <a:schemeClr val="bg1"/>
            </a:gs>
            <a:gs pos="99000">
              <a:schemeClr val="accent4">
                <a:lumMod val="40000"/>
                <a:lumOff val="60000"/>
              </a:schemeClr>
            </a:gs>
            <a:gs pos="100000">
              <a:schemeClr val="accent1">
                <a:lumMod val="20000"/>
                <a:lumOff val="80000"/>
              </a:schemeClr>
            </a:gs>
            <a:gs pos="100000">
              <a:schemeClr val="accent5">
                <a:lumMod val="20000"/>
                <a:lumOff val="8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74C5869-BD98-23F5-AB8A-879C89B761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>
            <a:extLst>
              <a:ext uri="{FF2B5EF4-FFF2-40B4-BE49-F238E27FC236}">
                <a16:creationId xmlns:a16="http://schemas.microsoft.com/office/drawing/2014/main" id="{2F961B7F-36A1-EF08-922D-EE7205A79B2E}"/>
              </a:ext>
            </a:extLst>
          </p:cNvPr>
          <p:cNvSpPr txBox="1"/>
          <p:nvPr/>
        </p:nvSpPr>
        <p:spPr>
          <a:xfrm>
            <a:off x="645109" y="1149189"/>
            <a:ext cx="11145619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3800" dirty="0"/>
              <a:t>«</a:t>
            </a:r>
            <a:r>
              <a:rPr lang="it-IT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Parlare in pubblico è un’abilità che può essere studiata, affinata e perfezionata. Non soltanto si può diventare bravi, si può diventare dannatamente bravi e questo fa un’enorme differenza</a:t>
            </a:r>
            <a:r>
              <a:rPr lang="it-IT" sz="3600" dirty="0"/>
              <a:t>».</a:t>
            </a:r>
            <a:br>
              <a:rPr lang="it-IT" sz="3600" dirty="0"/>
            </a:br>
            <a:r>
              <a:rPr lang="it-IT" sz="2800" dirty="0"/>
              <a:t>Tom Peters 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53324868-1BFC-70CF-C1E1-B60A7143562A}"/>
              </a:ext>
            </a:extLst>
          </p:cNvPr>
          <p:cNvSpPr txBox="1"/>
          <p:nvPr/>
        </p:nvSpPr>
        <p:spPr>
          <a:xfrm>
            <a:off x="900330" y="4295043"/>
            <a:ext cx="1063517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Tx/>
              <a:buChar char="-"/>
            </a:pPr>
            <a:r>
              <a:rPr lang="it-IT" sz="4000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Stasera siamo qui insieme per imparare a fare la differenza diventando bravissimi nel parlare…</a:t>
            </a:r>
          </a:p>
          <a:p>
            <a:pPr marL="571500" indent="-571500">
              <a:buFontTx/>
              <a:buChar char="-"/>
            </a:pPr>
            <a:r>
              <a:rPr lang="it-IT" sz="4000" dirty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 do il benvenuto, sono…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5C90C294-863D-CC74-655E-27A027A5AE43}"/>
              </a:ext>
            </a:extLst>
          </p:cNvPr>
          <p:cNvSpPr txBox="1"/>
          <p:nvPr/>
        </p:nvSpPr>
        <p:spPr>
          <a:xfrm>
            <a:off x="3404381" y="138055"/>
            <a:ext cx="56270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dirty="0">
                <a:solidFill>
                  <a:srgbClr val="7030A0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FRASE CELEBRE</a:t>
            </a:r>
          </a:p>
        </p:txBody>
      </p:sp>
    </p:spTree>
    <p:extLst>
      <p:ext uri="{BB962C8B-B14F-4D97-AF65-F5344CB8AC3E}">
        <p14:creationId xmlns:p14="http://schemas.microsoft.com/office/powerpoint/2010/main" val="40267097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64000">
              <a:schemeClr val="bg1"/>
            </a:gs>
            <a:gs pos="60000">
              <a:srgbClr val="FFF3CF"/>
            </a:gs>
            <a:gs pos="83000">
              <a:schemeClr val="bg1"/>
            </a:gs>
            <a:gs pos="55000">
              <a:srgbClr val="92D050"/>
            </a:gs>
            <a:gs pos="62000">
              <a:srgbClr val="FFC000"/>
            </a:gs>
            <a:gs pos="90826">
              <a:schemeClr val="bg1"/>
            </a:gs>
            <a:gs pos="53000">
              <a:schemeClr val="bg1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FA171CB-97EF-C5A3-F8C8-86F6783252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A154E141-2281-9B2A-BA61-AEE55FF8A72E}"/>
              </a:ext>
            </a:extLst>
          </p:cNvPr>
          <p:cNvSpPr txBox="1"/>
          <p:nvPr/>
        </p:nvSpPr>
        <p:spPr>
          <a:xfrm>
            <a:off x="6438315" y="3582506"/>
            <a:ext cx="36510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dirty="0">
                <a:latin typeface="Berlin Sans FB Demi" panose="020E0802020502020306" pitchFamily="34" charset="0"/>
              </a:rPr>
              <a:t>voce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A62E3498-FB9A-4F63-DAFE-0B1448C854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" r="59032"/>
          <a:stretch>
            <a:fillRect/>
          </a:stretch>
        </p:blipFill>
        <p:spPr>
          <a:xfrm>
            <a:off x="583808" y="0"/>
            <a:ext cx="4346917" cy="6807478"/>
          </a:xfrm>
          <a:prstGeom prst="rect">
            <a:avLst/>
          </a:prstGeom>
        </p:spPr>
      </p:pic>
      <p:sp>
        <p:nvSpPr>
          <p:cNvPr id="7" name="Freccia a destra 6">
            <a:extLst>
              <a:ext uri="{FF2B5EF4-FFF2-40B4-BE49-F238E27FC236}">
                <a16:creationId xmlns:a16="http://schemas.microsoft.com/office/drawing/2014/main" id="{495D781A-8C34-EF64-E02F-C5D001F6EB58}"/>
              </a:ext>
            </a:extLst>
          </p:cNvPr>
          <p:cNvSpPr/>
          <p:nvPr/>
        </p:nvSpPr>
        <p:spPr>
          <a:xfrm>
            <a:off x="5110089" y="3734217"/>
            <a:ext cx="1148862" cy="373686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51387F15-90D2-4888-43DA-3F1EB260A183}"/>
              </a:ext>
            </a:extLst>
          </p:cNvPr>
          <p:cNvSpPr/>
          <p:nvPr/>
        </p:nvSpPr>
        <p:spPr>
          <a:xfrm>
            <a:off x="7414454" y="3582506"/>
            <a:ext cx="2674942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4000" b="1" cap="none" spc="0" dirty="0">
                <a:ln w="38100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Berlin Sans FB Demi" panose="020E0802020502020306" pitchFamily="34" charset="0"/>
              </a:rPr>
              <a:t>GIALLA</a:t>
            </a:r>
            <a:endParaRPr lang="it-IT" sz="4000" b="1" cap="none" spc="0" dirty="0">
              <a:ln w="38100">
                <a:solidFill>
                  <a:schemeClr val="tx1"/>
                </a:solidFill>
                <a:prstDash val="solid"/>
              </a:ln>
              <a:solidFill>
                <a:srgbClr val="FFC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192FDEBD-51A8-981A-7819-E4848038C9FB}"/>
              </a:ext>
            </a:extLst>
          </p:cNvPr>
          <p:cNvSpPr txBox="1"/>
          <p:nvPr/>
        </p:nvSpPr>
        <p:spPr>
          <a:xfrm>
            <a:off x="98474" y="6488668"/>
            <a:ext cx="1181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dal web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B8AA3433-4BF1-DB0D-BE86-2E5D0CC34034}"/>
              </a:ext>
            </a:extLst>
          </p:cNvPr>
          <p:cNvSpPr txBox="1"/>
          <p:nvPr/>
        </p:nvSpPr>
        <p:spPr>
          <a:xfrm>
            <a:off x="6279923" y="1053884"/>
            <a:ext cx="463764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dirty="0">
                <a:latin typeface="Berlin Sans FB Demi" panose="020E0802020502020306" pitchFamily="34" charset="0"/>
              </a:rPr>
              <a:t>CHE VOCE USIAMO PER L’INTRODUZIONE?</a:t>
            </a:r>
          </a:p>
        </p:txBody>
      </p:sp>
    </p:spTree>
    <p:extLst>
      <p:ext uri="{BB962C8B-B14F-4D97-AF65-F5344CB8AC3E}">
        <p14:creationId xmlns:p14="http://schemas.microsoft.com/office/powerpoint/2010/main" val="24638068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2000">
              <a:schemeClr val="bg1"/>
            </a:gs>
            <a:gs pos="25000">
              <a:srgbClr val="FFF3CF"/>
            </a:gs>
            <a:gs pos="49000">
              <a:schemeClr val="bg1"/>
            </a:gs>
            <a:gs pos="26000">
              <a:srgbClr val="92D050"/>
            </a:gs>
            <a:gs pos="19000">
              <a:srgbClr val="FFC000"/>
            </a:gs>
            <a:gs pos="27000">
              <a:schemeClr val="bg1"/>
            </a:gs>
            <a:gs pos="14000">
              <a:schemeClr val="bg1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89B92BA3-F931-CB7D-6C76-C78FECBAFA1D}"/>
              </a:ext>
            </a:extLst>
          </p:cNvPr>
          <p:cNvSpPr txBox="1"/>
          <p:nvPr/>
        </p:nvSpPr>
        <p:spPr>
          <a:xfrm>
            <a:off x="478303" y="337625"/>
            <a:ext cx="30573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dirty="0"/>
              <a:t>ESERCIZIO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19383B66-8CAC-6119-9727-77DD1E63EC87}"/>
              </a:ext>
            </a:extLst>
          </p:cNvPr>
          <p:cNvSpPr txBox="1"/>
          <p:nvPr/>
        </p:nvSpPr>
        <p:spPr>
          <a:xfrm>
            <a:off x="3861581" y="1104885"/>
            <a:ext cx="8127219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800" b="1" dirty="0"/>
              <a:t>Prepara l’INTRODUZIONE scegliendo </a:t>
            </a:r>
            <a:r>
              <a:rPr lang="it-IT" sz="3800" b="1" u="sng" dirty="0">
                <a:solidFill>
                  <a:srgbClr val="FF0000"/>
                </a:solidFill>
              </a:rPr>
              <a:t>una</a:t>
            </a:r>
            <a:r>
              <a:rPr lang="it-IT" sz="3800" b="1" dirty="0"/>
              <a:t> delle seguenti serie di parole: </a:t>
            </a:r>
          </a:p>
          <a:p>
            <a:r>
              <a:rPr lang="it-IT" sz="3800" b="1" i="1" dirty="0">
                <a:solidFill>
                  <a:srgbClr val="FF0000"/>
                </a:solidFill>
              </a:rPr>
              <a:t>casa</a:t>
            </a:r>
            <a:r>
              <a:rPr lang="it-IT" sz="3800" b="1" i="1" dirty="0"/>
              <a:t>-</a:t>
            </a:r>
            <a:r>
              <a:rPr lang="it-IT" sz="3800" b="1" i="1" dirty="0">
                <a:solidFill>
                  <a:srgbClr val="FF0000"/>
                </a:solidFill>
              </a:rPr>
              <a:t>bosco</a:t>
            </a:r>
            <a:r>
              <a:rPr lang="it-IT" sz="3800" b="1" i="1" dirty="0"/>
              <a:t>-</a:t>
            </a:r>
            <a:r>
              <a:rPr lang="it-IT" sz="3800" b="1" i="1" dirty="0">
                <a:solidFill>
                  <a:srgbClr val="FF0000"/>
                </a:solidFill>
              </a:rPr>
              <a:t>castello</a:t>
            </a:r>
          </a:p>
          <a:p>
            <a:r>
              <a:rPr lang="it-IT" sz="3800" b="1" i="1" dirty="0">
                <a:solidFill>
                  <a:srgbClr val="FF0000"/>
                </a:solidFill>
              </a:rPr>
              <a:t>mare-nave-porto</a:t>
            </a:r>
          </a:p>
          <a:p>
            <a:r>
              <a:rPr lang="it-IT" sz="3800" b="1" i="1" dirty="0">
                <a:solidFill>
                  <a:srgbClr val="FF0000"/>
                </a:solidFill>
              </a:rPr>
              <a:t>collina-villaggio-pastore</a:t>
            </a:r>
            <a:r>
              <a:rPr lang="it-IT" sz="3800" dirty="0">
                <a:solidFill>
                  <a:srgbClr val="FF0000"/>
                </a:solidFill>
              </a:rPr>
              <a:t>,</a:t>
            </a:r>
            <a:endParaRPr lang="it-IT" sz="3800" b="1" i="1" dirty="0">
              <a:solidFill>
                <a:srgbClr val="FF0000"/>
              </a:solidFill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1EB8E781-AACF-02EF-5785-9149EB8DE53F}"/>
              </a:ext>
            </a:extLst>
          </p:cNvPr>
          <p:cNvSpPr txBox="1"/>
          <p:nvPr/>
        </p:nvSpPr>
        <p:spPr>
          <a:xfrm>
            <a:off x="7176430" y="4303455"/>
            <a:ext cx="407963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4400" i="1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Domanda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4400" i="1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Aneddoto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4400" i="1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Frase celebre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2800" dirty="0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8EF960B9-EACE-722F-292D-B3286C9EB3BF}"/>
              </a:ext>
            </a:extLst>
          </p:cNvPr>
          <p:cNvSpPr txBox="1"/>
          <p:nvPr/>
        </p:nvSpPr>
        <p:spPr>
          <a:xfrm>
            <a:off x="1223889" y="4633709"/>
            <a:ext cx="527538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3600" b="1" dirty="0"/>
              <a:t>applicando </a:t>
            </a:r>
            <a:r>
              <a:rPr lang="it-IT" sz="3600" b="1" u="sng" dirty="0"/>
              <a:t>uno dei tre tipi </a:t>
            </a:r>
            <a:r>
              <a:rPr lang="it-IT" sz="3600" b="1" dirty="0"/>
              <a:t>di incipit</a:t>
            </a:r>
          </a:p>
        </p:txBody>
      </p:sp>
      <p:sp>
        <p:nvSpPr>
          <p:cNvPr id="7" name="Parentesi graffa chiusa 6">
            <a:extLst>
              <a:ext uri="{FF2B5EF4-FFF2-40B4-BE49-F238E27FC236}">
                <a16:creationId xmlns:a16="http://schemas.microsoft.com/office/drawing/2014/main" id="{2CC71A35-E0CC-7C3B-4A32-1FDF8EB2459A}"/>
              </a:ext>
            </a:extLst>
          </p:cNvPr>
          <p:cNvSpPr/>
          <p:nvPr/>
        </p:nvSpPr>
        <p:spPr>
          <a:xfrm>
            <a:off x="6570566" y="4606704"/>
            <a:ext cx="534572" cy="1547446"/>
          </a:xfrm>
          <a:prstGeom prst="rightBrac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125125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4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0C0C4E3-85DE-DE0F-AD2F-F9EE9A0A96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id="{84446CEF-7A38-D963-63DD-978987CF91D1}"/>
              </a:ext>
            </a:extLst>
          </p:cNvPr>
          <p:cNvSpPr/>
          <p:nvPr/>
        </p:nvSpPr>
        <p:spPr>
          <a:xfrm>
            <a:off x="3271569" y="2505670"/>
            <a:ext cx="60708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5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CC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</a:rPr>
              <a:t>2.</a:t>
            </a:r>
            <a:r>
              <a:rPr lang="it-IT" sz="5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it-IT" sz="5400" b="1" cap="none" spc="0" dirty="0">
                <a:ln w="38100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</a:rPr>
              <a:t>LA</a:t>
            </a:r>
            <a:r>
              <a:rPr lang="it-IT" sz="5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it-IT" sz="5400" b="1" cap="none" spc="0" dirty="0">
                <a:ln w="38100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</a:rPr>
              <a:t>POSTURA</a:t>
            </a:r>
            <a:endParaRPr lang="it-IT" sz="5400" b="1" cap="none" spc="0" dirty="0">
              <a:ln w="38100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94375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1176</TotalTime>
  <Words>443</Words>
  <Application>Microsoft Office PowerPoint</Application>
  <PresentationFormat>Widescreen</PresentationFormat>
  <Paragraphs>73</Paragraphs>
  <Slides>14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14</vt:i4>
      </vt:variant>
    </vt:vector>
  </HeadingPairs>
  <TitlesOfParts>
    <vt:vector size="23" baseType="lpstr">
      <vt:lpstr>ADLaM Display</vt:lpstr>
      <vt:lpstr>Arial</vt:lpstr>
      <vt:lpstr>Arial Black</vt:lpstr>
      <vt:lpstr>Berlin Sans FB Demi</vt:lpstr>
      <vt:lpstr>Calibri</vt:lpstr>
      <vt:lpstr>Calibri Light</vt:lpstr>
      <vt:lpstr>Jokerman</vt:lpstr>
      <vt:lpstr>Wingdings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Maria Grazia Costantino</dc:creator>
  <cp:lastModifiedBy>Maria Grazia Costantino</cp:lastModifiedBy>
  <cp:revision>39</cp:revision>
  <dcterms:created xsi:type="dcterms:W3CDTF">2025-11-09T20:24:27Z</dcterms:created>
  <dcterms:modified xsi:type="dcterms:W3CDTF">2025-11-15T13:44:41Z</dcterms:modified>
</cp:coreProperties>
</file>